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4" r:id="rId4"/>
    <p:sldMasterId id="2147483805" r:id="rId5"/>
    <p:sldMasterId id="2147483806" r:id="rId6"/>
    <p:sldMasterId id="2147483807" r:id="rId7"/>
    <p:sldMasterId id="2147483808" r:id="rId8"/>
  </p:sldMasterIdLst>
  <p:notesMasterIdLst>
    <p:notesMasterId r:id="rId79"/>
  </p:notesMasterIdLst>
  <p:sldIdLst>
    <p:sldId id="256" r:id="rId9"/>
    <p:sldId id="257" r:id="rId10"/>
    <p:sldId id="258" r:id="rId11"/>
    <p:sldId id="259" r:id="rId12"/>
    <p:sldId id="260" r:id="rId13"/>
    <p:sldId id="261" r:id="rId14"/>
    <p:sldId id="262" r:id="rId15"/>
    <p:sldId id="263" r:id="rId16"/>
    <p:sldId id="265" r:id="rId17"/>
    <p:sldId id="266" r:id="rId18"/>
    <p:sldId id="267" r:id="rId19"/>
    <p:sldId id="268" r:id="rId20"/>
    <p:sldId id="269" r:id="rId21"/>
    <p:sldId id="270" r:id="rId22"/>
    <p:sldId id="271" r:id="rId23"/>
    <p:sldId id="272" r:id="rId24"/>
    <p:sldId id="320" r:id="rId25"/>
    <p:sldId id="274" r:id="rId26"/>
    <p:sldId id="275" r:id="rId27"/>
    <p:sldId id="277" r:id="rId28"/>
    <p:sldId id="276" r:id="rId29"/>
    <p:sldId id="278" r:id="rId30"/>
    <p:sldId id="279" r:id="rId31"/>
    <p:sldId id="280" r:id="rId32"/>
    <p:sldId id="366" r:id="rId33"/>
    <p:sldId id="282" r:id="rId34"/>
    <p:sldId id="283" r:id="rId35"/>
    <p:sldId id="284" r:id="rId36"/>
    <p:sldId id="285" r:id="rId37"/>
    <p:sldId id="286" r:id="rId38"/>
    <p:sldId id="287" r:id="rId39"/>
    <p:sldId id="288" r:id="rId40"/>
    <p:sldId id="321"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41" r:id="rId54"/>
    <p:sldId id="342" r:id="rId55"/>
    <p:sldId id="304" r:id="rId56"/>
    <p:sldId id="305" r:id="rId57"/>
    <p:sldId id="306" r:id="rId58"/>
    <p:sldId id="307" r:id="rId59"/>
    <p:sldId id="371" r:id="rId60"/>
    <p:sldId id="309" r:id="rId61"/>
    <p:sldId id="310" r:id="rId62"/>
    <p:sldId id="311" r:id="rId63"/>
    <p:sldId id="312" r:id="rId64"/>
    <p:sldId id="313" r:id="rId65"/>
    <p:sldId id="314" r:id="rId66"/>
    <p:sldId id="315" r:id="rId67"/>
    <p:sldId id="316" r:id="rId68"/>
    <p:sldId id="317" r:id="rId69"/>
    <p:sldId id="318" r:id="rId70"/>
    <p:sldId id="319" r:id="rId71"/>
    <p:sldId id="359" r:id="rId72"/>
    <p:sldId id="360" r:id="rId73"/>
    <p:sldId id="361" r:id="rId74"/>
    <p:sldId id="362" r:id="rId75"/>
    <p:sldId id="363" r:id="rId76"/>
    <p:sldId id="364" r:id="rId77"/>
    <p:sldId id="365" r:id="rId78"/>
  </p:sldIdLst>
  <p:sldSz cx="9144000" cy="5143500" type="screen16x9"/>
  <p:notesSz cx="7102475" cy="9037638"/>
  <p:embeddedFontLst>
    <p:embeddedFont>
      <p:font typeface="Caveat" panose="020B0604020202020204" charset="0"/>
      <p:regular r:id="rId80"/>
      <p:bold r:id="rId81"/>
    </p:embeddedFont>
    <p:embeddedFont>
      <p:font typeface="Caveat Medium" panose="020B0604020202020204" charset="0"/>
      <p:regular r:id="rId82"/>
      <p:bold r:id="rId83"/>
    </p:embeddedFont>
    <p:embeddedFont>
      <p:font typeface="Caveat SemiBold" panose="020B0604020202020204" charset="0"/>
      <p:regular r:id="rId84"/>
      <p:bold r:id="rId85"/>
    </p:embeddedFont>
    <p:embeddedFont>
      <p:font typeface="Noto Sans" panose="020B0502040504020204" pitchFamily="34" charset="0"/>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Petrona" panose="020B0604020202020204" charset="0"/>
      <p:regular r:id="rId94"/>
      <p:bold r:id="rId95"/>
      <p:italic r:id="rId96"/>
      <p:boldItalic r:id="rId97"/>
    </p:embeddedFont>
    <p:embeddedFont>
      <p:font typeface="Source Sans 3" panose="020B0604020202020204" charset="0"/>
      <p:regular r:id="rId98"/>
      <p:bold r:id="rId99"/>
      <p:italic r:id="rId100"/>
      <p:boldItalic r:id="rId101"/>
    </p:embeddedFont>
    <p:embeddedFont>
      <p:font typeface="Source Sans Pro" panose="020B0503030403020204" pitchFamily="34" charset="0"/>
      <p:regular r:id="rId102"/>
      <p:bold r:id="rId103"/>
      <p:italic r:id="rId104"/>
      <p:boldItalic r:id="rId105"/>
    </p:embeddedFont>
    <p:embeddedFont>
      <p:font typeface="Trebuchet MS" panose="020B060302020202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24B0F2-0059-245F-7A3E-13FD3BB0A82B}" name="Adelisa Perez" initials="AP" userId="S::aperez@njhcqi.org::e9eb9ec5-65a4-4737-81fb-eeb75e453c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85A59-97D1-4D54-9077-E0FC6F7B5A25}" v="1" dt="2025-06-18T16:00:50.583"/>
  </p1510:revLst>
</p1510:revInfo>
</file>

<file path=ppt/tableStyles.xml><?xml version="1.0" encoding="utf-8"?>
<a:tblStyleLst xmlns:a="http://schemas.openxmlformats.org/drawingml/2006/main" def="{8E5D3515-A441-45F8-B3A5-2FB60A00B335}">
  <a:tblStyle styleId="{8E5D3515-A441-45F8-B3A5-2FB60A00B3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55" autoAdjust="0"/>
  </p:normalViewPr>
  <p:slideViewPr>
    <p:cSldViewPr snapToGrid="0">
      <p:cViewPr varScale="1">
        <p:scale>
          <a:sx n="76" d="100"/>
          <a:sy n="76" d="100"/>
        </p:scale>
        <p:origin x="1642"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font" Target="fonts/font28.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102" Type="http://schemas.openxmlformats.org/officeDocument/2006/relationships/font" Target="fonts/font23.fntdata"/><Relationship Id="rId5" Type="http://schemas.openxmlformats.org/officeDocument/2006/relationships/slideMaster" Target="slideMasters/slideMaster2.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ableStyles" Target="tableStyles.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24.fntdata"/><Relationship Id="rId108" Type="http://schemas.openxmlformats.org/officeDocument/2006/relationships/font" Target="fonts/font29.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font" Target="fonts/font27.fntdata"/><Relationship Id="rId114" Type="http://schemas.microsoft.com/office/2016/11/relationships/changesInfo" Target="changesInfos/changesInfo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30.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8.fntdata"/><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3.xml"/><Relationship Id="rId82" Type="http://schemas.openxmlformats.org/officeDocument/2006/relationships/font" Target="fonts/font3.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font" Target="fonts/font21.fntdata"/><Relationship Id="rId105" Type="http://schemas.openxmlformats.org/officeDocument/2006/relationships/font" Target="fonts/font26.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lisa Perez" userId="e9eb9ec5-65a4-4737-81fb-eeb75e453c28" providerId="ADAL" clId="{C1A85A59-97D1-4D54-9077-E0FC6F7B5A25}"/>
    <pc:docChg chg="undo custSel addSld delSld modSld">
      <pc:chgData name="Adelisa Perez" userId="e9eb9ec5-65a4-4737-81fb-eeb75e453c28" providerId="ADAL" clId="{C1A85A59-97D1-4D54-9077-E0FC6F7B5A25}" dt="2025-06-18T16:05:13.560" v="281" actId="20577"/>
      <pc:docMkLst>
        <pc:docMk/>
      </pc:docMkLst>
      <pc:sldChg chg="modNotesTx">
        <pc:chgData name="Adelisa Perez" userId="e9eb9ec5-65a4-4737-81fb-eeb75e453c28" providerId="ADAL" clId="{C1A85A59-97D1-4D54-9077-E0FC6F7B5A25}" dt="2025-06-18T16:02:41.747" v="83" actId="20577"/>
        <pc:sldMkLst>
          <pc:docMk/>
          <pc:sldMk cId="0" sldId="258"/>
        </pc:sldMkLst>
      </pc:sldChg>
      <pc:sldChg chg="modNotesTx">
        <pc:chgData name="Adelisa Perez" userId="e9eb9ec5-65a4-4737-81fb-eeb75e453c28" providerId="ADAL" clId="{C1A85A59-97D1-4D54-9077-E0FC6F7B5A25}" dt="2025-06-18T16:02:44.503" v="84" actId="20577"/>
        <pc:sldMkLst>
          <pc:docMk/>
          <pc:sldMk cId="0" sldId="259"/>
        </pc:sldMkLst>
      </pc:sldChg>
      <pc:sldChg chg="modNotesTx">
        <pc:chgData name="Adelisa Perez" userId="e9eb9ec5-65a4-4737-81fb-eeb75e453c28" providerId="ADAL" clId="{C1A85A59-97D1-4D54-9077-E0FC6F7B5A25}" dt="2025-06-18T16:02:47.170" v="89" actId="20577"/>
        <pc:sldMkLst>
          <pc:docMk/>
          <pc:sldMk cId="0" sldId="260"/>
        </pc:sldMkLst>
      </pc:sldChg>
      <pc:sldChg chg="modNotesTx">
        <pc:chgData name="Adelisa Perez" userId="e9eb9ec5-65a4-4737-81fb-eeb75e453c28" providerId="ADAL" clId="{C1A85A59-97D1-4D54-9077-E0FC6F7B5A25}" dt="2025-06-18T16:02:49.146" v="90" actId="20577"/>
        <pc:sldMkLst>
          <pc:docMk/>
          <pc:sldMk cId="0" sldId="261"/>
        </pc:sldMkLst>
      </pc:sldChg>
      <pc:sldChg chg="modNotesTx">
        <pc:chgData name="Adelisa Perez" userId="e9eb9ec5-65a4-4737-81fb-eeb75e453c28" providerId="ADAL" clId="{C1A85A59-97D1-4D54-9077-E0FC6F7B5A25}" dt="2025-06-18T16:02:52.994" v="93" actId="20577"/>
        <pc:sldMkLst>
          <pc:docMk/>
          <pc:sldMk cId="0" sldId="262"/>
        </pc:sldMkLst>
      </pc:sldChg>
      <pc:sldChg chg="modNotesTx">
        <pc:chgData name="Adelisa Perez" userId="e9eb9ec5-65a4-4737-81fb-eeb75e453c28" providerId="ADAL" clId="{C1A85A59-97D1-4D54-9077-E0FC6F7B5A25}" dt="2025-06-18T16:02:55.496" v="97" actId="20577"/>
        <pc:sldMkLst>
          <pc:docMk/>
          <pc:sldMk cId="0" sldId="263"/>
        </pc:sldMkLst>
      </pc:sldChg>
      <pc:sldChg chg="del">
        <pc:chgData name="Adelisa Perez" userId="e9eb9ec5-65a4-4737-81fb-eeb75e453c28" providerId="ADAL" clId="{C1A85A59-97D1-4D54-9077-E0FC6F7B5A25}" dt="2025-06-18T15:59:59.956" v="5" actId="47"/>
        <pc:sldMkLst>
          <pc:docMk/>
          <pc:sldMk cId="0" sldId="264"/>
        </pc:sldMkLst>
      </pc:sldChg>
      <pc:sldChg chg="modNotesTx">
        <pc:chgData name="Adelisa Perez" userId="e9eb9ec5-65a4-4737-81fb-eeb75e453c28" providerId="ADAL" clId="{C1A85A59-97D1-4D54-9077-E0FC6F7B5A25}" dt="2025-06-18T16:02:59.519" v="102" actId="20577"/>
        <pc:sldMkLst>
          <pc:docMk/>
          <pc:sldMk cId="0" sldId="265"/>
        </pc:sldMkLst>
      </pc:sldChg>
      <pc:sldChg chg="modNotesTx">
        <pc:chgData name="Adelisa Perez" userId="e9eb9ec5-65a4-4737-81fb-eeb75e453c28" providerId="ADAL" clId="{C1A85A59-97D1-4D54-9077-E0FC6F7B5A25}" dt="2025-06-18T16:03:01.975" v="105" actId="20577"/>
        <pc:sldMkLst>
          <pc:docMk/>
          <pc:sldMk cId="0" sldId="266"/>
        </pc:sldMkLst>
      </pc:sldChg>
      <pc:sldChg chg="modNotesTx">
        <pc:chgData name="Adelisa Perez" userId="e9eb9ec5-65a4-4737-81fb-eeb75e453c28" providerId="ADAL" clId="{C1A85A59-97D1-4D54-9077-E0FC6F7B5A25}" dt="2025-06-18T16:03:04.527" v="108" actId="6549"/>
        <pc:sldMkLst>
          <pc:docMk/>
          <pc:sldMk cId="0" sldId="267"/>
        </pc:sldMkLst>
      </pc:sldChg>
      <pc:sldChg chg="modNotesTx">
        <pc:chgData name="Adelisa Perez" userId="e9eb9ec5-65a4-4737-81fb-eeb75e453c28" providerId="ADAL" clId="{C1A85A59-97D1-4D54-9077-E0FC6F7B5A25}" dt="2025-06-18T16:03:07.239" v="111" actId="6549"/>
        <pc:sldMkLst>
          <pc:docMk/>
          <pc:sldMk cId="0" sldId="268"/>
        </pc:sldMkLst>
      </pc:sldChg>
      <pc:sldChg chg="modNotesTx">
        <pc:chgData name="Adelisa Perez" userId="e9eb9ec5-65a4-4737-81fb-eeb75e453c28" providerId="ADAL" clId="{C1A85A59-97D1-4D54-9077-E0FC6F7B5A25}" dt="2025-06-18T16:03:09.335" v="114" actId="6549"/>
        <pc:sldMkLst>
          <pc:docMk/>
          <pc:sldMk cId="0" sldId="269"/>
        </pc:sldMkLst>
      </pc:sldChg>
      <pc:sldChg chg="modNotesTx">
        <pc:chgData name="Adelisa Perez" userId="e9eb9ec5-65a4-4737-81fb-eeb75e453c28" providerId="ADAL" clId="{C1A85A59-97D1-4D54-9077-E0FC6F7B5A25}" dt="2025-06-18T16:03:11.960" v="115" actId="6549"/>
        <pc:sldMkLst>
          <pc:docMk/>
          <pc:sldMk cId="0" sldId="270"/>
        </pc:sldMkLst>
      </pc:sldChg>
      <pc:sldChg chg="modNotesTx">
        <pc:chgData name="Adelisa Perez" userId="e9eb9ec5-65a4-4737-81fb-eeb75e453c28" providerId="ADAL" clId="{C1A85A59-97D1-4D54-9077-E0FC6F7B5A25}" dt="2025-06-18T16:03:14.105" v="116" actId="6549"/>
        <pc:sldMkLst>
          <pc:docMk/>
          <pc:sldMk cId="0" sldId="271"/>
        </pc:sldMkLst>
      </pc:sldChg>
      <pc:sldChg chg="modNotesTx">
        <pc:chgData name="Adelisa Perez" userId="e9eb9ec5-65a4-4737-81fb-eeb75e453c28" providerId="ADAL" clId="{C1A85A59-97D1-4D54-9077-E0FC6F7B5A25}" dt="2025-06-18T16:03:16.541" v="117" actId="6549"/>
        <pc:sldMkLst>
          <pc:docMk/>
          <pc:sldMk cId="0" sldId="272"/>
        </pc:sldMkLst>
      </pc:sldChg>
      <pc:sldChg chg="modNotesTx">
        <pc:chgData name="Adelisa Perez" userId="e9eb9ec5-65a4-4737-81fb-eeb75e453c28" providerId="ADAL" clId="{C1A85A59-97D1-4D54-9077-E0FC6F7B5A25}" dt="2025-06-18T16:03:21.620" v="119" actId="6549"/>
        <pc:sldMkLst>
          <pc:docMk/>
          <pc:sldMk cId="0" sldId="274"/>
        </pc:sldMkLst>
      </pc:sldChg>
      <pc:sldChg chg="modNotesTx">
        <pc:chgData name="Adelisa Perez" userId="e9eb9ec5-65a4-4737-81fb-eeb75e453c28" providerId="ADAL" clId="{C1A85A59-97D1-4D54-9077-E0FC6F7B5A25}" dt="2025-06-18T16:03:24.870" v="120" actId="6549"/>
        <pc:sldMkLst>
          <pc:docMk/>
          <pc:sldMk cId="0" sldId="275"/>
        </pc:sldMkLst>
      </pc:sldChg>
      <pc:sldChg chg="modNotesTx">
        <pc:chgData name="Adelisa Perez" userId="e9eb9ec5-65a4-4737-81fb-eeb75e453c28" providerId="ADAL" clId="{C1A85A59-97D1-4D54-9077-E0FC6F7B5A25}" dt="2025-06-18T16:03:30.019" v="122" actId="6549"/>
        <pc:sldMkLst>
          <pc:docMk/>
          <pc:sldMk cId="0" sldId="276"/>
        </pc:sldMkLst>
      </pc:sldChg>
      <pc:sldChg chg="modNotesTx">
        <pc:chgData name="Adelisa Perez" userId="e9eb9ec5-65a4-4737-81fb-eeb75e453c28" providerId="ADAL" clId="{C1A85A59-97D1-4D54-9077-E0FC6F7B5A25}" dt="2025-06-18T16:03:28.712" v="121" actId="6549"/>
        <pc:sldMkLst>
          <pc:docMk/>
          <pc:sldMk cId="0" sldId="277"/>
        </pc:sldMkLst>
      </pc:sldChg>
      <pc:sldChg chg="modNotesTx">
        <pc:chgData name="Adelisa Perez" userId="e9eb9ec5-65a4-4737-81fb-eeb75e453c28" providerId="ADAL" clId="{C1A85A59-97D1-4D54-9077-E0FC6F7B5A25}" dt="2025-06-18T16:03:31.705" v="123" actId="6549"/>
        <pc:sldMkLst>
          <pc:docMk/>
          <pc:sldMk cId="0" sldId="278"/>
        </pc:sldMkLst>
      </pc:sldChg>
      <pc:sldChg chg="modNotesTx">
        <pc:chgData name="Adelisa Perez" userId="e9eb9ec5-65a4-4737-81fb-eeb75e453c28" providerId="ADAL" clId="{C1A85A59-97D1-4D54-9077-E0FC6F7B5A25}" dt="2025-06-18T16:03:45.506" v="157" actId="20577"/>
        <pc:sldMkLst>
          <pc:docMk/>
          <pc:sldMk cId="0" sldId="279"/>
        </pc:sldMkLst>
      </pc:sldChg>
      <pc:sldChg chg="modNotesTx">
        <pc:chgData name="Adelisa Perez" userId="e9eb9ec5-65a4-4737-81fb-eeb75e453c28" providerId="ADAL" clId="{C1A85A59-97D1-4D54-9077-E0FC6F7B5A25}" dt="2025-06-18T16:03:48.466" v="158" actId="6549"/>
        <pc:sldMkLst>
          <pc:docMk/>
          <pc:sldMk cId="0" sldId="280"/>
        </pc:sldMkLst>
      </pc:sldChg>
      <pc:sldChg chg="modNotesTx">
        <pc:chgData name="Adelisa Perez" userId="e9eb9ec5-65a4-4737-81fb-eeb75e453c28" providerId="ADAL" clId="{C1A85A59-97D1-4D54-9077-E0FC6F7B5A25}" dt="2025-06-18T16:03:53.455" v="160" actId="6549"/>
        <pc:sldMkLst>
          <pc:docMk/>
          <pc:sldMk cId="0" sldId="282"/>
        </pc:sldMkLst>
      </pc:sldChg>
      <pc:sldChg chg="modNotesTx">
        <pc:chgData name="Adelisa Perez" userId="e9eb9ec5-65a4-4737-81fb-eeb75e453c28" providerId="ADAL" clId="{C1A85A59-97D1-4D54-9077-E0FC6F7B5A25}" dt="2025-06-18T16:03:54.828" v="161" actId="6549"/>
        <pc:sldMkLst>
          <pc:docMk/>
          <pc:sldMk cId="0" sldId="283"/>
        </pc:sldMkLst>
      </pc:sldChg>
      <pc:sldChg chg="modNotesTx">
        <pc:chgData name="Adelisa Perez" userId="e9eb9ec5-65a4-4737-81fb-eeb75e453c28" providerId="ADAL" clId="{C1A85A59-97D1-4D54-9077-E0FC6F7B5A25}" dt="2025-06-18T16:03:56.944" v="162" actId="6549"/>
        <pc:sldMkLst>
          <pc:docMk/>
          <pc:sldMk cId="0" sldId="284"/>
        </pc:sldMkLst>
      </pc:sldChg>
      <pc:sldChg chg="modNotesTx">
        <pc:chgData name="Adelisa Perez" userId="e9eb9ec5-65a4-4737-81fb-eeb75e453c28" providerId="ADAL" clId="{C1A85A59-97D1-4D54-9077-E0FC6F7B5A25}" dt="2025-06-18T16:04:01.837" v="163" actId="6549"/>
        <pc:sldMkLst>
          <pc:docMk/>
          <pc:sldMk cId="0" sldId="285"/>
        </pc:sldMkLst>
      </pc:sldChg>
      <pc:sldChg chg="modNotesTx">
        <pc:chgData name="Adelisa Perez" userId="e9eb9ec5-65a4-4737-81fb-eeb75e453c28" providerId="ADAL" clId="{C1A85A59-97D1-4D54-9077-E0FC6F7B5A25}" dt="2025-06-18T16:04:03.499" v="164" actId="6549"/>
        <pc:sldMkLst>
          <pc:docMk/>
          <pc:sldMk cId="0" sldId="286"/>
        </pc:sldMkLst>
      </pc:sldChg>
      <pc:sldChg chg="modNotesTx">
        <pc:chgData name="Adelisa Perez" userId="e9eb9ec5-65a4-4737-81fb-eeb75e453c28" providerId="ADAL" clId="{C1A85A59-97D1-4D54-9077-E0FC6F7B5A25}" dt="2025-06-18T16:04:05.818" v="165" actId="6549"/>
        <pc:sldMkLst>
          <pc:docMk/>
          <pc:sldMk cId="0" sldId="287"/>
        </pc:sldMkLst>
      </pc:sldChg>
      <pc:sldChg chg="modNotesTx">
        <pc:chgData name="Adelisa Perez" userId="e9eb9ec5-65a4-4737-81fb-eeb75e453c28" providerId="ADAL" clId="{C1A85A59-97D1-4D54-9077-E0FC6F7B5A25}" dt="2025-06-18T16:04:07.606" v="166" actId="6549"/>
        <pc:sldMkLst>
          <pc:docMk/>
          <pc:sldMk cId="0" sldId="288"/>
        </pc:sldMkLst>
      </pc:sldChg>
      <pc:sldChg chg="modNotesTx">
        <pc:chgData name="Adelisa Perez" userId="e9eb9ec5-65a4-4737-81fb-eeb75e453c28" providerId="ADAL" clId="{C1A85A59-97D1-4D54-9077-E0FC6F7B5A25}" dt="2025-06-18T16:04:10.882" v="168" actId="6549"/>
        <pc:sldMkLst>
          <pc:docMk/>
          <pc:sldMk cId="0" sldId="290"/>
        </pc:sldMkLst>
      </pc:sldChg>
      <pc:sldChg chg="modNotesTx">
        <pc:chgData name="Adelisa Perez" userId="e9eb9ec5-65a4-4737-81fb-eeb75e453c28" providerId="ADAL" clId="{C1A85A59-97D1-4D54-9077-E0FC6F7B5A25}" dt="2025-06-18T16:04:12.362" v="169" actId="6549"/>
        <pc:sldMkLst>
          <pc:docMk/>
          <pc:sldMk cId="0" sldId="291"/>
        </pc:sldMkLst>
      </pc:sldChg>
      <pc:sldChg chg="modNotesTx">
        <pc:chgData name="Adelisa Perez" userId="e9eb9ec5-65a4-4737-81fb-eeb75e453c28" providerId="ADAL" clId="{C1A85A59-97D1-4D54-9077-E0FC6F7B5A25}" dt="2025-06-18T16:04:14.269" v="170" actId="6549"/>
        <pc:sldMkLst>
          <pc:docMk/>
          <pc:sldMk cId="0" sldId="292"/>
        </pc:sldMkLst>
      </pc:sldChg>
      <pc:sldChg chg="modNotesTx">
        <pc:chgData name="Adelisa Perez" userId="e9eb9ec5-65a4-4737-81fb-eeb75e453c28" providerId="ADAL" clId="{C1A85A59-97D1-4D54-9077-E0FC6F7B5A25}" dt="2025-06-18T16:04:16.274" v="171" actId="6549"/>
        <pc:sldMkLst>
          <pc:docMk/>
          <pc:sldMk cId="0" sldId="293"/>
        </pc:sldMkLst>
      </pc:sldChg>
      <pc:sldChg chg="modNotesTx">
        <pc:chgData name="Adelisa Perez" userId="e9eb9ec5-65a4-4737-81fb-eeb75e453c28" providerId="ADAL" clId="{C1A85A59-97D1-4D54-9077-E0FC6F7B5A25}" dt="2025-06-18T16:04:17.773" v="172" actId="6549"/>
        <pc:sldMkLst>
          <pc:docMk/>
          <pc:sldMk cId="0" sldId="294"/>
        </pc:sldMkLst>
      </pc:sldChg>
      <pc:sldChg chg="modNotesTx">
        <pc:chgData name="Adelisa Perez" userId="e9eb9ec5-65a4-4737-81fb-eeb75e453c28" providerId="ADAL" clId="{C1A85A59-97D1-4D54-9077-E0FC6F7B5A25}" dt="2025-06-18T16:04:19.692" v="173" actId="6549"/>
        <pc:sldMkLst>
          <pc:docMk/>
          <pc:sldMk cId="0" sldId="295"/>
        </pc:sldMkLst>
      </pc:sldChg>
      <pc:sldChg chg="modNotesTx">
        <pc:chgData name="Adelisa Perez" userId="e9eb9ec5-65a4-4737-81fb-eeb75e453c28" providerId="ADAL" clId="{C1A85A59-97D1-4D54-9077-E0FC6F7B5A25}" dt="2025-06-18T16:04:20.969" v="174" actId="6549"/>
        <pc:sldMkLst>
          <pc:docMk/>
          <pc:sldMk cId="0" sldId="296"/>
        </pc:sldMkLst>
      </pc:sldChg>
      <pc:sldChg chg="modNotesTx">
        <pc:chgData name="Adelisa Perez" userId="e9eb9ec5-65a4-4737-81fb-eeb75e453c28" providerId="ADAL" clId="{C1A85A59-97D1-4D54-9077-E0FC6F7B5A25}" dt="2025-06-18T16:04:22.834" v="175" actId="6549"/>
        <pc:sldMkLst>
          <pc:docMk/>
          <pc:sldMk cId="0" sldId="297"/>
        </pc:sldMkLst>
      </pc:sldChg>
      <pc:sldChg chg="modNotesTx">
        <pc:chgData name="Adelisa Perez" userId="e9eb9ec5-65a4-4737-81fb-eeb75e453c28" providerId="ADAL" clId="{C1A85A59-97D1-4D54-9077-E0FC6F7B5A25}" dt="2025-06-18T16:04:24.522" v="176" actId="6549"/>
        <pc:sldMkLst>
          <pc:docMk/>
          <pc:sldMk cId="0" sldId="298"/>
        </pc:sldMkLst>
      </pc:sldChg>
      <pc:sldChg chg="modNotesTx">
        <pc:chgData name="Adelisa Perez" userId="e9eb9ec5-65a4-4737-81fb-eeb75e453c28" providerId="ADAL" clId="{C1A85A59-97D1-4D54-9077-E0FC6F7B5A25}" dt="2025-06-18T16:04:27.154" v="177" actId="6549"/>
        <pc:sldMkLst>
          <pc:docMk/>
          <pc:sldMk cId="0" sldId="299"/>
        </pc:sldMkLst>
      </pc:sldChg>
      <pc:sldChg chg="modNotesTx">
        <pc:chgData name="Adelisa Perez" userId="e9eb9ec5-65a4-4737-81fb-eeb75e453c28" providerId="ADAL" clId="{C1A85A59-97D1-4D54-9077-E0FC6F7B5A25}" dt="2025-06-18T16:04:28.812" v="178" actId="6549"/>
        <pc:sldMkLst>
          <pc:docMk/>
          <pc:sldMk cId="0" sldId="300"/>
        </pc:sldMkLst>
      </pc:sldChg>
      <pc:sldChg chg="modNotesTx">
        <pc:chgData name="Adelisa Perez" userId="e9eb9ec5-65a4-4737-81fb-eeb75e453c28" providerId="ADAL" clId="{C1A85A59-97D1-4D54-9077-E0FC6F7B5A25}" dt="2025-06-18T16:04:31.358" v="179" actId="6549"/>
        <pc:sldMkLst>
          <pc:docMk/>
          <pc:sldMk cId="0" sldId="301"/>
        </pc:sldMkLst>
      </pc:sldChg>
      <pc:sldChg chg="modNotesTx">
        <pc:chgData name="Adelisa Perez" userId="e9eb9ec5-65a4-4737-81fb-eeb75e453c28" providerId="ADAL" clId="{C1A85A59-97D1-4D54-9077-E0FC6F7B5A25}" dt="2025-06-18T16:04:37.788" v="182" actId="6549"/>
        <pc:sldMkLst>
          <pc:docMk/>
          <pc:sldMk cId="0" sldId="304"/>
        </pc:sldMkLst>
      </pc:sldChg>
      <pc:sldChg chg="modNotesTx">
        <pc:chgData name="Adelisa Perez" userId="e9eb9ec5-65a4-4737-81fb-eeb75e453c28" providerId="ADAL" clId="{C1A85A59-97D1-4D54-9077-E0FC6F7B5A25}" dt="2025-06-18T16:04:40.112" v="183" actId="6549"/>
        <pc:sldMkLst>
          <pc:docMk/>
          <pc:sldMk cId="0" sldId="305"/>
        </pc:sldMkLst>
      </pc:sldChg>
      <pc:sldChg chg="modNotesTx">
        <pc:chgData name="Adelisa Perez" userId="e9eb9ec5-65a4-4737-81fb-eeb75e453c28" providerId="ADAL" clId="{C1A85A59-97D1-4D54-9077-E0FC6F7B5A25}" dt="2025-06-18T16:04:41.597" v="184" actId="6549"/>
        <pc:sldMkLst>
          <pc:docMk/>
          <pc:sldMk cId="0" sldId="306"/>
        </pc:sldMkLst>
      </pc:sldChg>
      <pc:sldChg chg="modNotesTx">
        <pc:chgData name="Adelisa Perez" userId="e9eb9ec5-65a4-4737-81fb-eeb75e453c28" providerId="ADAL" clId="{C1A85A59-97D1-4D54-9077-E0FC6F7B5A25}" dt="2025-06-18T16:04:43.294" v="185" actId="6549"/>
        <pc:sldMkLst>
          <pc:docMk/>
          <pc:sldMk cId="0" sldId="307"/>
        </pc:sldMkLst>
      </pc:sldChg>
      <pc:sldChg chg="modNotesTx">
        <pc:chgData name="Adelisa Perez" userId="e9eb9ec5-65a4-4737-81fb-eeb75e453c28" providerId="ADAL" clId="{C1A85A59-97D1-4D54-9077-E0FC6F7B5A25}" dt="2025-06-18T16:03:18.278" v="118" actId="6549"/>
        <pc:sldMkLst>
          <pc:docMk/>
          <pc:sldMk cId="0" sldId="320"/>
        </pc:sldMkLst>
      </pc:sldChg>
      <pc:sldChg chg="modNotesTx">
        <pc:chgData name="Adelisa Perez" userId="e9eb9ec5-65a4-4737-81fb-eeb75e453c28" providerId="ADAL" clId="{C1A85A59-97D1-4D54-9077-E0FC6F7B5A25}" dt="2025-06-18T16:04:08.929" v="167" actId="6549"/>
        <pc:sldMkLst>
          <pc:docMk/>
          <pc:sldMk cId="0" sldId="321"/>
        </pc:sldMkLst>
      </pc:sldChg>
      <pc:sldChg chg="modNotesTx">
        <pc:chgData name="Adelisa Perez" userId="e9eb9ec5-65a4-4737-81fb-eeb75e453c28" providerId="ADAL" clId="{C1A85A59-97D1-4D54-9077-E0FC6F7B5A25}" dt="2025-06-18T16:04:33.208" v="180" actId="6549"/>
        <pc:sldMkLst>
          <pc:docMk/>
          <pc:sldMk cId="0" sldId="341"/>
        </pc:sldMkLst>
      </pc:sldChg>
      <pc:sldChg chg="modNotesTx">
        <pc:chgData name="Adelisa Perez" userId="e9eb9ec5-65a4-4737-81fb-eeb75e453c28" providerId="ADAL" clId="{C1A85A59-97D1-4D54-9077-E0FC6F7B5A25}" dt="2025-06-18T16:04:35.792" v="181" actId="6549"/>
        <pc:sldMkLst>
          <pc:docMk/>
          <pc:sldMk cId="0" sldId="342"/>
        </pc:sldMkLst>
      </pc:sldChg>
      <pc:sldChg chg="modNotesTx">
        <pc:chgData name="Adelisa Perez" userId="e9eb9ec5-65a4-4737-81fb-eeb75e453c28" providerId="ADAL" clId="{C1A85A59-97D1-4D54-9077-E0FC6F7B5A25}" dt="2025-06-18T16:03:51.331" v="159" actId="6549"/>
        <pc:sldMkLst>
          <pc:docMk/>
          <pc:sldMk cId="0" sldId="366"/>
        </pc:sldMkLst>
      </pc:sldChg>
      <pc:sldChg chg="del">
        <pc:chgData name="Adelisa Perez" userId="e9eb9ec5-65a4-4737-81fb-eeb75e453c28" providerId="ADAL" clId="{C1A85A59-97D1-4D54-9077-E0FC6F7B5A25}" dt="2025-06-18T15:59:55.026" v="0" actId="47"/>
        <pc:sldMkLst>
          <pc:docMk/>
          <pc:sldMk cId="0" sldId="367"/>
        </pc:sldMkLst>
      </pc:sldChg>
      <pc:sldChg chg="del">
        <pc:chgData name="Adelisa Perez" userId="e9eb9ec5-65a4-4737-81fb-eeb75e453c28" providerId="ADAL" clId="{C1A85A59-97D1-4D54-9077-E0FC6F7B5A25}" dt="2025-06-18T16:00:19.957" v="6" actId="47"/>
        <pc:sldMkLst>
          <pc:docMk/>
          <pc:sldMk cId="0" sldId="368"/>
        </pc:sldMkLst>
      </pc:sldChg>
      <pc:sldChg chg="del">
        <pc:chgData name="Adelisa Perez" userId="e9eb9ec5-65a4-4737-81fb-eeb75e453c28" providerId="ADAL" clId="{C1A85A59-97D1-4D54-9077-E0FC6F7B5A25}" dt="2025-06-18T16:00:22.580" v="10" actId="47"/>
        <pc:sldMkLst>
          <pc:docMk/>
          <pc:sldMk cId="0" sldId="369"/>
        </pc:sldMkLst>
      </pc:sldChg>
      <pc:sldChg chg="del">
        <pc:chgData name="Adelisa Perez" userId="e9eb9ec5-65a4-4737-81fb-eeb75e453c28" providerId="ADAL" clId="{C1A85A59-97D1-4D54-9077-E0FC6F7B5A25}" dt="2025-06-18T15:59:58.635" v="4" actId="47"/>
        <pc:sldMkLst>
          <pc:docMk/>
          <pc:sldMk cId="0" sldId="370"/>
        </pc:sldMkLst>
      </pc:sldChg>
      <pc:sldChg chg="addSp delSp modSp add del mod modShow modNotesTx">
        <pc:chgData name="Adelisa Perez" userId="e9eb9ec5-65a4-4737-81fb-eeb75e453c28" providerId="ADAL" clId="{C1A85A59-97D1-4D54-9077-E0FC6F7B5A25}" dt="2025-06-18T16:05:13.560" v="281" actId="20577"/>
        <pc:sldMkLst>
          <pc:docMk/>
          <pc:sldMk cId="0" sldId="371"/>
        </pc:sldMkLst>
        <pc:spChg chg="mod">
          <ac:chgData name="Adelisa Perez" userId="e9eb9ec5-65a4-4737-81fb-eeb75e453c28" providerId="ADAL" clId="{C1A85A59-97D1-4D54-9077-E0FC6F7B5A25}" dt="2025-06-18T16:02:24.719" v="78" actId="1076"/>
          <ac:spMkLst>
            <pc:docMk/>
            <pc:sldMk cId="0" sldId="371"/>
            <ac:spMk id="14" creationId="{3B95061A-D71A-3EC8-6023-9DB8D230A340}"/>
          </ac:spMkLst>
        </pc:spChg>
        <pc:spChg chg="mod">
          <ac:chgData name="Adelisa Perez" userId="e9eb9ec5-65a4-4737-81fb-eeb75e453c28" providerId="ADAL" clId="{C1A85A59-97D1-4D54-9077-E0FC6F7B5A25}" dt="2025-06-18T16:02:02.955" v="66" actId="1076"/>
          <ac:spMkLst>
            <pc:docMk/>
            <pc:sldMk cId="0" sldId="371"/>
            <ac:spMk id="1356" creationId="{00000000-0000-0000-0000-000000000000}"/>
          </ac:spMkLst>
        </pc:spChg>
        <pc:spChg chg="mod">
          <ac:chgData name="Adelisa Perez" userId="e9eb9ec5-65a4-4737-81fb-eeb75e453c28" providerId="ADAL" clId="{C1A85A59-97D1-4D54-9077-E0FC6F7B5A25}" dt="2025-06-18T16:02:07.037" v="68" actId="1076"/>
          <ac:spMkLst>
            <pc:docMk/>
            <pc:sldMk cId="0" sldId="371"/>
            <ac:spMk id="1357" creationId="{00000000-0000-0000-0000-000000000000}"/>
          </ac:spMkLst>
        </pc:spChg>
        <pc:spChg chg="mod">
          <ac:chgData name="Adelisa Perez" userId="e9eb9ec5-65a4-4737-81fb-eeb75e453c28" providerId="ADAL" clId="{C1A85A59-97D1-4D54-9077-E0FC6F7B5A25}" dt="2025-06-18T16:02:11.139" v="73" actId="20577"/>
          <ac:spMkLst>
            <pc:docMk/>
            <pc:sldMk cId="0" sldId="371"/>
            <ac:spMk id="1358" creationId="{00000000-0000-0000-0000-000000000000}"/>
          </ac:spMkLst>
        </pc:spChg>
        <pc:spChg chg="mod">
          <ac:chgData name="Adelisa Perez" userId="e9eb9ec5-65a4-4737-81fb-eeb75e453c28" providerId="ADAL" clId="{C1A85A59-97D1-4D54-9077-E0FC6F7B5A25}" dt="2025-06-18T16:02:14.383" v="74" actId="1076"/>
          <ac:spMkLst>
            <pc:docMk/>
            <pc:sldMk cId="0" sldId="371"/>
            <ac:spMk id="1359" creationId="{00000000-0000-0000-0000-000000000000}"/>
          </ac:spMkLst>
        </pc:spChg>
        <pc:spChg chg="mod">
          <ac:chgData name="Adelisa Perez" userId="e9eb9ec5-65a4-4737-81fb-eeb75e453c28" providerId="ADAL" clId="{C1A85A59-97D1-4D54-9077-E0FC6F7B5A25}" dt="2025-06-18T16:02:20.975" v="77" actId="1076"/>
          <ac:spMkLst>
            <pc:docMk/>
            <pc:sldMk cId="0" sldId="371"/>
            <ac:spMk id="1360" creationId="{00000000-0000-0000-0000-000000000000}"/>
          </ac:spMkLst>
        </pc:spChg>
        <pc:spChg chg="mod">
          <ac:chgData name="Adelisa Perez" userId="e9eb9ec5-65a4-4737-81fb-eeb75e453c28" providerId="ADAL" clId="{C1A85A59-97D1-4D54-9077-E0FC6F7B5A25}" dt="2025-06-18T16:02:18.469" v="76" actId="1076"/>
          <ac:spMkLst>
            <pc:docMk/>
            <pc:sldMk cId="0" sldId="371"/>
            <ac:spMk id="1361" creationId="{00000000-0000-0000-0000-000000000000}"/>
          </ac:spMkLst>
        </pc:spChg>
        <pc:spChg chg="mod">
          <ac:chgData name="Adelisa Perez" userId="e9eb9ec5-65a4-4737-81fb-eeb75e453c28" providerId="ADAL" clId="{C1A85A59-97D1-4D54-9077-E0FC6F7B5A25}" dt="2025-06-18T16:02:16.066" v="75" actId="1076"/>
          <ac:spMkLst>
            <pc:docMk/>
            <pc:sldMk cId="0" sldId="371"/>
            <ac:spMk id="1362" creationId="{00000000-0000-0000-0000-000000000000}"/>
          </ac:spMkLst>
        </pc:spChg>
        <pc:picChg chg="add mod ord">
          <ac:chgData name="Adelisa Perez" userId="e9eb9ec5-65a4-4737-81fb-eeb75e453c28" providerId="ADAL" clId="{C1A85A59-97D1-4D54-9077-E0FC6F7B5A25}" dt="2025-06-18T16:01:03.379" v="38" actId="171"/>
          <ac:picMkLst>
            <pc:docMk/>
            <pc:sldMk cId="0" sldId="371"/>
            <ac:picMk id="2" creationId="{5D787A82-F9CC-4A98-0183-AD466B0DD132}"/>
          </ac:picMkLst>
        </pc:picChg>
        <pc:picChg chg="del">
          <ac:chgData name="Adelisa Perez" userId="e9eb9ec5-65a4-4737-81fb-eeb75e453c28" providerId="ADAL" clId="{C1A85A59-97D1-4D54-9077-E0FC6F7B5A25}" dt="2025-06-18T16:00:48.505" v="14" actId="478"/>
          <ac:picMkLst>
            <pc:docMk/>
            <pc:sldMk cId="0" sldId="371"/>
            <ac:picMk id="3" creationId="{9FF7A104-457C-2380-8940-767A74C2034A}"/>
          </ac:picMkLst>
        </pc:picChg>
      </pc:sldChg>
      <pc:sldChg chg="del">
        <pc:chgData name="Adelisa Perez" userId="e9eb9ec5-65a4-4737-81fb-eeb75e453c28" providerId="ADAL" clId="{C1A85A59-97D1-4D54-9077-E0FC6F7B5A25}" dt="2025-06-18T16:00:20.934" v="8" actId="47"/>
        <pc:sldMkLst>
          <pc:docMk/>
          <pc:sldMk cId="0" sldId="372"/>
        </pc:sldMkLst>
      </pc:sldChg>
      <pc:sldChg chg="del">
        <pc:chgData name="Adelisa Perez" userId="e9eb9ec5-65a4-4737-81fb-eeb75e453c28" providerId="ADAL" clId="{C1A85A59-97D1-4D54-9077-E0FC6F7B5A25}" dt="2025-06-18T15:59:56.060" v="2" actId="47"/>
        <pc:sldMkLst>
          <pc:docMk/>
          <pc:sldMk cId="0" sldId="373"/>
        </pc:sldMkLst>
      </pc:sldChg>
      <pc:sldChg chg="del">
        <pc:chgData name="Adelisa Perez" userId="e9eb9ec5-65a4-4737-81fb-eeb75e453c28" providerId="ADAL" clId="{C1A85A59-97D1-4D54-9077-E0FC6F7B5A25}" dt="2025-06-18T15:59:57.693" v="3" actId="47"/>
        <pc:sldMkLst>
          <pc:docMk/>
          <pc:sldMk cId="0" sldId="374"/>
        </pc:sldMkLst>
      </pc:sldChg>
      <pc:sldChg chg="del">
        <pc:chgData name="Adelisa Perez" userId="e9eb9ec5-65a4-4737-81fb-eeb75e453c28" providerId="ADAL" clId="{C1A85A59-97D1-4D54-9077-E0FC6F7B5A25}" dt="2025-06-18T16:00:21.956" v="9" actId="47"/>
        <pc:sldMkLst>
          <pc:docMk/>
          <pc:sldMk cId="0" sldId="375"/>
        </pc:sldMkLst>
      </pc:sldChg>
      <pc:sldChg chg="del">
        <pc:chgData name="Adelisa Perez" userId="e9eb9ec5-65a4-4737-81fb-eeb75e453c28" providerId="ADAL" clId="{C1A85A59-97D1-4D54-9077-E0FC6F7B5A25}" dt="2025-06-18T15:59:55.571" v="1" actId="47"/>
        <pc:sldMkLst>
          <pc:docMk/>
          <pc:sldMk cId="0" sldId="376"/>
        </pc:sldMkLst>
      </pc:sldChg>
      <pc:sldChg chg="del">
        <pc:chgData name="Adelisa Perez" userId="e9eb9ec5-65a4-4737-81fb-eeb75e453c28" providerId="ADAL" clId="{C1A85A59-97D1-4D54-9077-E0FC6F7B5A25}" dt="2025-06-18T16:00:20.506" v="7" actId="47"/>
        <pc:sldMkLst>
          <pc:docMk/>
          <pc:sldMk cId="0" sldId="3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292878"/>
            <a:ext cx="5681980" cy="406693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library.ariadnelabs.org/share/78678B33-E462-4FAA-B75663B5A185B621/?mediaId=15C737A4-33F9-4FF8-A566E94D15B647F2"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dd90c17fae_0_19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2dd90c17fae_0_19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373737"/>
                </a:solidFill>
              </a:rPr>
              <a:t>Breakout Session Timing: 50-60 minutes total</a:t>
            </a:r>
          </a:p>
          <a:p>
            <a:pPr marL="0" lvl="0" indent="0" algn="l" rtl="0">
              <a:spcBef>
                <a:spcPts val="0"/>
              </a:spcBef>
              <a:spcAft>
                <a:spcPts val="0"/>
              </a:spcAft>
              <a:buNone/>
            </a:pPr>
            <a:endParaRPr lang="en" sz="1200" dirty="0">
              <a:solidFill>
                <a:srgbClr val="373737"/>
              </a:solidFill>
            </a:endParaRPr>
          </a:p>
          <a:p>
            <a:pPr marL="0" lvl="0" indent="0" algn="l" rtl="0">
              <a:spcBef>
                <a:spcPts val="0"/>
              </a:spcBef>
              <a:spcAft>
                <a:spcPts val="0"/>
              </a:spcAft>
              <a:buNone/>
            </a:pPr>
            <a:r>
              <a:rPr lang="en" sz="1200" dirty="0">
                <a:solidFill>
                  <a:srgbClr val="373737"/>
                </a:solidFill>
              </a:rPr>
              <a:t>Welcome In!</a:t>
            </a:r>
            <a:endParaRPr sz="1200" dirty="0">
              <a:solidFill>
                <a:srgbClr val="373737"/>
              </a:solidFill>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fcb7385337_0_373:notes"/>
          <p:cNvSpPr txBox="1">
            <a:spLocks noGrp="1"/>
          </p:cNvSpPr>
          <p:nvPr>
            <p:ph type="body" idx="1"/>
          </p:nvPr>
        </p:nvSpPr>
        <p:spPr>
          <a:xfrm>
            <a:off x="710248" y="4349363"/>
            <a:ext cx="5681980" cy="35587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dirty="0">
                <a:solidFill>
                  <a:schemeClr val="dk1"/>
                </a:solidFill>
              </a:rPr>
              <a:t>(30 secs)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rPr>
              <a:t>Ideally TeamBirth is the standard for communication throughout the entire patient journey from door to door, admission to discharge.</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rPr>
              <a:t>However, we know this journey will need to be customized so that TeamBirth works seamlessly on our unit and based on our patients’ preferences and medical needs.</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p:txBody>
      </p:sp>
      <p:sp>
        <p:nvSpPr>
          <p:cNvPr id="875" name="Google Shape;875;g2fcb7385337_0_373: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fcb7385337_0_495:notes"/>
          <p:cNvSpPr txBox="1">
            <a:spLocks noGrp="1"/>
          </p:cNvSpPr>
          <p:nvPr>
            <p:ph type="body" idx="1"/>
          </p:nvPr>
        </p:nvSpPr>
        <p:spPr>
          <a:xfrm>
            <a:off x="710248" y="4349363"/>
            <a:ext cx="5681980" cy="35587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solidFill>
                  <a:schemeClr val="dk1"/>
                </a:solidFill>
              </a:rPr>
              <a:t>(120 secs) </a:t>
            </a:r>
            <a:endParaRPr sz="1100" dirty="0">
              <a:solidFill>
                <a:schemeClr val="dk1"/>
              </a:solidFill>
            </a:endParaRPr>
          </a:p>
          <a:p>
            <a:pPr marL="0" lvl="0" indent="0" algn="l" rtl="0">
              <a:spcBef>
                <a:spcPts val="0"/>
              </a:spcBef>
              <a:spcAft>
                <a:spcPts val="0"/>
              </a:spcAft>
              <a:buNone/>
            </a:pPr>
            <a:r>
              <a:rPr lang="en" sz="1100" i="1" dirty="0"/>
              <a:t>*animation* 5 clicks for each of the key moments</a:t>
            </a:r>
            <a:endParaRPr sz="1100" i="1" dirty="0"/>
          </a:p>
          <a:p>
            <a:pPr marL="0" lvl="0" indent="0" algn="l" rtl="0">
              <a:spcBef>
                <a:spcPts val="0"/>
              </a:spcBef>
              <a:spcAft>
                <a:spcPts val="0"/>
              </a:spcAft>
              <a:buNone/>
            </a:pPr>
            <a:endParaRPr sz="1100" i="1" dirty="0"/>
          </a:p>
          <a:p>
            <a:pPr marL="0" lvl="0" indent="0" algn="l" rtl="0">
              <a:lnSpc>
                <a:spcPct val="115000"/>
              </a:lnSpc>
              <a:spcBef>
                <a:spcPts val="0"/>
              </a:spcBef>
              <a:spcAft>
                <a:spcPts val="0"/>
              </a:spcAft>
              <a:buClr>
                <a:schemeClr val="dk1"/>
              </a:buClr>
              <a:buSzPts val="1100"/>
              <a:buFont typeface="Arial"/>
              <a:buNone/>
            </a:pPr>
            <a:r>
              <a:rPr lang="en" sz="1100" dirty="0"/>
              <a:t>Throughout childbirth, there are key moments when it is essential to have a TeamBirth huddle. The key moments I will highlight in just a minute are core to TeamBirth, even though how and when they happen may vary.</a:t>
            </a:r>
            <a:endParaRPr sz="1100" dirty="0"/>
          </a:p>
          <a:p>
            <a:pPr marL="0" lvl="0" indent="0" algn="l" rtl="0">
              <a:spcBef>
                <a:spcPts val="0"/>
              </a:spcBef>
              <a:spcAft>
                <a:spcPts val="0"/>
              </a:spcAft>
              <a:buClr>
                <a:schemeClr val="dk1"/>
              </a:buClr>
              <a:buSzPts val="1100"/>
              <a:buFont typeface="Arial"/>
              <a:buNone/>
            </a:pPr>
            <a:r>
              <a:rPr lang="en" sz="1100" dirty="0"/>
              <a:t>Each key moment describes how a TeamBirth huddle is put into practice throughout the birth journey. Core to TeamBirth are:</a:t>
            </a:r>
            <a:endParaRPr sz="1100" dirty="0"/>
          </a:p>
          <a:p>
            <a:pPr marL="0" lvl="0" indent="0" algn="l" rtl="0">
              <a:spcBef>
                <a:spcPts val="0"/>
              </a:spcBef>
              <a:spcAft>
                <a:spcPts val="0"/>
              </a:spcAft>
              <a:buClr>
                <a:schemeClr val="dk1"/>
              </a:buClr>
              <a:buSzPts val="1100"/>
              <a:buFont typeface="Arial"/>
              <a:buNone/>
            </a:pPr>
            <a:endParaRPr sz="1100" dirty="0"/>
          </a:p>
          <a:p>
            <a:pPr marL="0" lvl="0" indent="0" algn="l" rtl="0">
              <a:spcBef>
                <a:spcPts val="0"/>
              </a:spcBef>
              <a:spcAft>
                <a:spcPts val="0"/>
              </a:spcAft>
              <a:buClr>
                <a:schemeClr val="dk1"/>
              </a:buClr>
              <a:buSzPts val="1100"/>
              <a:buFont typeface="Arial"/>
              <a:buNone/>
            </a:pPr>
            <a:r>
              <a:rPr lang="en" sz="1100" dirty="0"/>
              <a:t>(click) The INITIAL huddle which occurs at or around admission and introduces TeamBirth as the process for team communication.</a:t>
            </a:r>
            <a:endParaRPr sz="1100" dirty="0"/>
          </a:p>
          <a:p>
            <a:pPr marL="0" lvl="0" indent="0" algn="l" rtl="0">
              <a:spcBef>
                <a:spcPts val="0"/>
              </a:spcBef>
              <a:spcAft>
                <a:spcPts val="0"/>
              </a:spcAft>
              <a:buClr>
                <a:schemeClr val="dk1"/>
              </a:buClr>
              <a:buSzPts val="1100"/>
              <a:buFont typeface="Arial"/>
              <a:buNone/>
            </a:pPr>
            <a:r>
              <a:rPr lang="en" sz="1100" dirty="0"/>
              <a:t>(click) During labor, there are often PLANNED and AS NEEDED huddles which ensure patient’s needs are addressed and the care plan is updated to support labor progress.</a:t>
            </a:r>
            <a:endParaRPr sz="1100" dirty="0"/>
          </a:p>
          <a:p>
            <a:pPr marL="0" lvl="0" indent="0" algn="l" rtl="0">
              <a:spcBef>
                <a:spcPts val="0"/>
              </a:spcBef>
              <a:spcAft>
                <a:spcPts val="0"/>
              </a:spcAft>
              <a:buClr>
                <a:schemeClr val="dk1"/>
              </a:buClr>
              <a:buSzPts val="1100"/>
              <a:buFont typeface="Arial"/>
              <a:buNone/>
            </a:pPr>
            <a:r>
              <a:rPr lang="en" sz="1100" dirty="0"/>
              <a:t>(click) When it is time for delivery, there are huddles to discuss decisions about an assisted delivery or c-section and potentially a huddle to debrief after delivery</a:t>
            </a:r>
            <a:endParaRPr sz="1100" dirty="0"/>
          </a:p>
          <a:p>
            <a:pPr marL="0" lvl="0" indent="0" algn="l" rtl="0">
              <a:spcBef>
                <a:spcPts val="0"/>
              </a:spcBef>
              <a:spcAft>
                <a:spcPts val="0"/>
              </a:spcAft>
              <a:buClr>
                <a:schemeClr val="dk1"/>
              </a:buClr>
              <a:buSzPts val="1100"/>
              <a:buFont typeface="Arial"/>
              <a:buNone/>
            </a:pPr>
            <a:r>
              <a:rPr lang="en" sz="1100" dirty="0"/>
              <a:t>(click) In postpartum, huddles can support unit transfers and/or facilitate changes to mom and baby’s plan of care until discharge.</a:t>
            </a:r>
            <a:endParaRPr sz="1100" dirty="0"/>
          </a:p>
          <a:p>
            <a:pPr marL="0" lvl="0" indent="0" algn="l" rtl="0">
              <a:spcBef>
                <a:spcPts val="0"/>
              </a:spcBef>
              <a:spcAft>
                <a:spcPts val="0"/>
              </a:spcAft>
              <a:buClr>
                <a:schemeClr val="dk1"/>
              </a:buClr>
              <a:buSzPts val="1100"/>
              <a:buFont typeface="Arial"/>
              <a:buNone/>
            </a:pPr>
            <a:r>
              <a:rPr lang="en" sz="1100" dirty="0"/>
              <a:t>(click) and finally there are newborn specific huddles when changes to newborn care are needed.</a:t>
            </a:r>
            <a:endParaRPr sz="1100" dirty="0"/>
          </a:p>
          <a:p>
            <a:pPr marL="0" lvl="0" indent="0" algn="l" rtl="0">
              <a:spcBef>
                <a:spcPts val="0"/>
              </a:spcBef>
              <a:spcAft>
                <a:spcPts val="0"/>
              </a:spcAft>
              <a:buClr>
                <a:schemeClr val="dk1"/>
              </a:buClr>
              <a:buSzPts val="1100"/>
              <a:buFont typeface="Arial"/>
              <a:buNone/>
            </a:pPr>
            <a:endParaRPr sz="1100" dirty="0"/>
          </a:p>
          <a:p>
            <a:pPr marL="0" lvl="0" indent="0" algn="l" rtl="0">
              <a:spcBef>
                <a:spcPts val="0"/>
              </a:spcBef>
              <a:spcAft>
                <a:spcPts val="0"/>
              </a:spcAft>
              <a:buNone/>
            </a:pPr>
            <a:r>
              <a:rPr lang="en" sz="1100" dirty="0"/>
              <a:t>We will talk about and practice what huddling in these key moments can look like.</a:t>
            </a:r>
            <a:endParaRPr sz="1100" dirty="0"/>
          </a:p>
        </p:txBody>
      </p:sp>
      <p:sp>
        <p:nvSpPr>
          <p:cNvPr id="888" name="Google Shape;888;g2fcb7385337_0_495: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152ac6bba4_1_105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3152ac6bba4_1_1051: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(30 secs)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i="1" dirty="0">
                <a:solidFill>
                  <a:schemeClr val="dk1"/>
                </a:solidFill>
              </a:rPr>
              <a:t>*Have these printed as handouts for the session. It can be helpful to keep a TeamBirth resource binder at the nurse’s station or have these individual pages there. Be sure to let staff know where they can find them.*</a:t>
            </a:r>
            <a:endParaRPr i="1" dirty="0">
              <a:solidFill>
                <a:schemeClr val="dk1"/>
              </a:solidFill>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TeamBirth Basics resource is a 1-pager that reviews the definition, purpose, and details we’ve talked about for each TeamBirth key behavior.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When to huddle resource is a 2-pager that reminds you of the key moments when a teambirth huddle is valuable and a list of example sparks, or times, when huddles can happen, depending on the patient’s situation.</a:t>
            </a: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152ac6bba4_1_106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152ac6bba4_1_106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(60 secs)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i="1" dirty="0">
                <a:solidFill>
                  <a:schemeClr val="dk1"/>
                </a:solidFill>
              </a:rPr>
              <a:t>*Have these printed as handouts for the session. It can be helpful to keep a TeamBirth resource binder at the nurse’s station or have these individual pages there. Be sure to let staff know where they can find them.*</a:t>
            </a:r>
            <a:endParaRPr i="1" dirty="0">
              <a:solidFill>
                <a:schemeClr val="dk1"/>
              </a:solidFill>
            </a:endParaRPr>
          </a:p>
          <a:p>
            <a:pPr marL="12700" lvl="0" indent="0" algn="l" rtl="0">
              <a:lnSpc>
                <a:spcPct val="115000"/>
              </a:lnSpc>
              <a:spcBef>
                <a:spcPts val="0"/>
              </a:spcBef>
              <a:spcAft>
                <a:spcPts val="0"/>
              </a:spcAft>
              <a:buNone/>
            </a:pP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The Guide to Eliciting Preferences resource is a 1-pager for common open-ended questions used to engage patients in initial and ongoing huddles.</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And the Shared Planning Tool Word Banks provide common phrases in patient-friendly language you can use in each section of the board to communicate frequently discussed topics in both English and Spanish. </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fcb7385337_0_208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fcb7385337_0_2082: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a:p>
            <a:pPr marL="0" lvl="0" indent="0" algn="l" rtl="0">
              <a:spcBef>
                <a:spcPts val="0"/>
              </a:spcBef>
              <a:spcAft>
                <a:spcPts val="0"/>
              </a:spcAft>
              <a:buNone/>
            </a:pPr>
            <a:r>
              <a:rPr lang="en" dirty="0"/>
              <a:t>Now we will go into more detail about each of the 4 key behaviors and what it looks like to start applying them in practice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2fd111481be_0_2:notes"/>
          <p:cNvSpPr txBox="1">
            <a:spLocks noGrp="1"/>
          </p:cNvSpPr>
          <p:nvPr>
            <p:ph type="body" idx="1"/>
          </p:nvPr>
        </p:nvSpPr>
        <p:spPr>
          <a:xfrm>
            <a:off x="710248" y="4349363"/>
            <a:ext cx="5681980" cy="3558718"/>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i="1" dirty="0">
                <a:solidFill>
                  <a:schemeClr val="dk1"/>
                </a:solidFill>
              </a:rPr>
              <a:t>*Note, animation highlights admission huddle opportunity. This slide can be updated to reflect whenever your scenario is happening, like changing this to a postpartum huddle.*</a:t>
            </a:r>
            <a:endParaRPr sz="1100" i="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rPr>
              <a:t>As we mentioned, identifying when to spark, or start, a huddle is the first step. We will demonstrate the initiation of an admission huddle in today’s session.</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i="1" dirty="0">
              <a:solidFill>
                <a:schemeClr val="dk1"/>
              </a:solidFill>
            </a:endParaRPr>
          </a:p>
        </p:txBody>
      </p:sp>
      <p:sp>
        <p:nvSpPr>
          <p:cNvPr id="957" name="Google Shape;957;g2fd111481be_0_2: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3152ac6bba4_1_61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3152ac6bba4_1_617: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 helps to think through when to huddle on a big scale, so we have a good idea of when a “next huddle” could occur. For reference these are the options in the “when to huddle” handout.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you can see on the left there are many different sparks that may lead to an initial admission huddle and it can happen first thing in triage or later once the admission has begun</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20272d195e_0_93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320272d195e_0_931: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*Read slide. </a:t>
            </a:r>
            <a:endParaRPr i="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28f6c61883a_0_27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28f6c61883a_0_271: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Once we have identified the need for a huddle, the huddle begins with the Team section</a:t>
            </a: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28f6c61883a_0_27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28f6c61883a_0_277: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dirty="0">
                <a:solidFill>
                  <a:schemeClr val="dk1"/>
                </a:solidFill>
              </a:rPr>
              <a:t>*read slide*</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152ac6bba4_1_135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g3152ac6bba4_1_1358:notes"/>
          <p:cNvSpPr txBox="1">
            <a:spLocks noGrp="1"/>
          </p:cNvSpPr>
          <p:nvPr>
            <p:ph type="body" idx="1"/>
          </p:nvPr>
        </p:nvSpPr>
        <p:spPr>
          <a:xfrm>
            <a:off x="710248" y="4292878"/>
            <a:ext cx="5681980" cy="406693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28f6c61883a_0_28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28f6c61883a_0_284: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*Read slide. Animation adds additional team members section.*</a:t>
            </a:r>
            <a:endParaRPr i="1"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8f6c61883a_0_32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28f6c61883a_0_324: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Team key behavior promotes psychological safety by including and introducing each person included in the conversation about care planning.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This inclusion and introductions help facilitate: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An environment that allows individuals to feel safe, comfortable, and supported</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Reduces fear of negative consequences such as judgement, criticism, or punishment</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Reduces hierarchical power dynamics inherent in healthcare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goal is to make every patient and other team members like support people, nurses, doulas, or residents feel that their ideas and experience matter regardless of their title</a:t>
            </a: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fcb7385337_0_65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2fcb7385337_0_65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We will do brief bite sized huddle scenarios to demonstrate each of the key behaviors and boards sections in action.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This scenario begins with the admitting nurse identifying an opportunity to huddle for Alea who is being admitted for active labor at 5 cm. </a:t>
            </a:r>
            <a:endParaRPr dirty="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e25b28b853_1_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2e25b28b853_1_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t>
            </a:r>
            <a:r>
              <a:rPr lang="en" i="1" dirty="0"/>
              <a:t>DEMO SCRIPT – fill in names for roles</a:t>
            </a:r>
            <a:r>
              <a:rPr lang="en" dirty="0"/>
              <a:t> (</a:t>
            </a:r>
            <a:r>
              <a:rPr lang="en" i="1" dirty="0"/>
              <a:t>Or see the </a:t>
            </a:r>
            <a:r>
              <a:rPr lang="en" i="1" u="sng" dirty="0">
                <a:solidFill>
                  <a:schemeClr val="hlink"/>
                </a:solidFill>
                <a:hlinkClick r:id="rId3"/>
              </a:rPr>
              <a:t>Training Scenarios</a:t>
            </a:r>
            <a:r>
              <a:rPr lang="en" i="1" dirty="0"/>
              <a:t> resource for this scenario script (on page 2) and other scenarios.) Feel free to make any edits or change names.</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latin typeface="Source Sans Pro"/>
                <a:ea typeface="Source Sans Pro"/>
                <a:cs typeface="Source Sans Pro"/>
                <a:sym typeface="Source Sans Pro"/>
              </a:rPr>
              <a:t>Nurse (ADELISA): (</a:t>
            </a:r>
            <a:r>
              <a:rPr lang="en" i="1" dirty="0">
                <a:solidFill>
                  <a:schemeClr val="dk1"/>
                </a:solidFill>
                <a:latin typeface="Source Sans Pro"/>
                <a:ea typeface="Source Sans Pro"/>
                <a:cs typeface="Source Sans Pro"/>
                <a:sym typeface="Source Sans Pro"/>
              </a:rPr>
              <a:t>Writing on whiteboard throughout - although in reality, you can encourage a patient’s support person, if present, to write on the board)</a:t>
            </a:r>
            <a:r>
              <a:rPr lang="en" b="1" dirty="0">
                <a:solidFill>
                  <a:schemeClr val="dk1"/>
                </a:solidFill>
                <a:latin typeface="Source Sans Pro"/>
                <a:ea typeface="Source Sans Pro"/>
                <a:cs typeface="Source Sans Pro"/>
                <a:sym typeface="Source Sans Pro"/>
              </a:rPr>
              <a:t> </a:t>
            </a:r>
            <a:r>
              <a:rPr lang="en" dirty="0">
                <a:solidFill>
                  <a:schemeClr val="dk1"/>
                </a:solidFill>
                <a:latin typeface="Source Sans Pro"/>
                <a:ea typeface="Source Sans Pro"/>
                <a:cs typeface="Source Sans Pro"/>
                <a:sym typeface="Source Sans Pro"/>
              </a:rPr>
              <a:t>Alea, as we get you admitted we are going to bring in </a:t>
            </a:r>
            <a:r>
              <a:rPr lang="en" b="1" dirty="0">
                <a:solidFill>
                  <a:schemeClr val="dk1"/>
                </a:solidFill>
                <a:latin typeface="Source Sans Pro"/>
                <a:ea typeface="Source Sans Pro"/>
                <a:cs typeface="Source Sans Pro"/>
                <a:sym typeface="Source Sans Pro"/>
              </a:rPr>
              <a:t>Dr. Chien</a:t>
            </a:r>
            <a:r>
              <a:rPr lang="en" dirty="0">
                <a:solidFill>
                  <a:schemeClr val="dk1"/>
                </a:solidFill>
                <a:latin typeface="Source Sans Pro"/>
                <a:ea typeface="Source Sans Pro"/>
                <a:cs typeface="Source Sans Pro"/>
                <a:sym typeface="Source Sans Pro"/>
              </a:rPr>
              <a:t> for an initial TeamBirth huddle so that we can talk about what is important to you and together create a care plan for you and your baby. We use TeamBirth huddles to communicate and work as a team throughout your stay at the hospital. Huddles will bring the care team together, including you and any support people you want included, so we can discuss what is happening, answer any questions, and together ensure any decisions are made with your preferences in mind. How does that sound?</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dirty="0">
                <a:solidFill>
                  <a:schemeClr val="dk1"/>
                </a:solidFill>
                <a:latin typeface="Source Sans Pro"/>
                <a:ea typeface="Source Sans Pro"/>
                <a:cs typeface="Source Sans Pro"/>
                <a:sym typeface="Source Sans Pro"/>
              </a:rPr>
              <a:t>Patient Alea (ANNELISE)</a:t>
            </a:r>
            <a:r>
              <a:rPr lang="en" dirty="0">
                <a:solidFill>
                  <a:schemeClr val="dk1"/>
                </a:solidFill>
                <a:latin typeface="Source Sans Pro"/>
                <a:ea typeface="Source Sans Pro"/>
                <a:cs typeface="Source Sans Pro"/>
                <a:sym typeface="Source Sans Pro"/>
              </a:rPr>
              <a:t>: Sounds ok</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dirty="0">
                <a:solidFill>
                  <a:schemeClr val="dk1"/>
                </a:solidFill>
                <a:latin typeface="Source Sans Pro"/>
                <a:ea typeface="Source Sans Pro"/>
                <a:cs typeface="Source Sans Pro"/>
                <a:sym typeface="Source Sans Pro"/>
              </a:rPr>
              <a:t>OB (ADELISA)</a:t>
            </a:r>
            <a:r>
              <a:rPr lang="en" dirty="0">
                <a:solidFill>
                  <a:schemeClr val="dk1"/>
                </a:solidFill>
                <a:latin typeface="Source Sans Pro"/>
                <a:ea typeface="Source Sans Pro"/>
                <a:cs typeface="Source Sans Pro"/>
                <a:sym typeface="Source Sans Pro"/>
              </a:rPr>
              <a:t>: Hello everyone, Alea it is so nice to meet you, I am </a:t>
            </a:r>
            <a:r>
              <a:rPr lang="en" b="1" dirty="0">
                <a:solidFill>
                  <a:schemeClr val="dk1"/>
                </a:solidFill>
                <a:latin typeface="Source Sans Pro"/>
                <a:ea typeface="Source Sans Pro"/>
                <a:cs typeface="Source Sans Pro"/>
                <a:sym typeface="Source Sans Pro"/>
              </a:rPr>
              <a:t>Dr. Chien</a:t>
            </a:r>
            <a:r>
              <a:rPr lang="en" dirty="0">
                <a:solidFill>
                  <a:schemeClr val="dk1"/>
                </a:solidFill>
                <a:latin typeface="Source Sans Pro"/>
                <a:ea typeface="Source Sans Pro"/>
                <a:cs typeface="Source Sans Pro"/>
                <a:sym typeface="Source Sans Pro"/>
              </a:rPr>
              <a:t>, the OB who will be caring for you this evening. We always start our huddles by ensuring everyone who needs to be a part of the team is here. I know you’ve already met </a:t>
            </a:r>
            <a:r>
              <a:rPr lang="en" b="1" dirty="0">
                <a:solidFill>
                  <a:schemeClr val="dk1"/>
                </a:solidFill>
                <a:latin typeface="Source Sans Pro"/>
                <a:ea typeface="Source Sans Pro"/>
                <a:cs typeface="Source Sans Pro"/>
                <a:sym typeface="Source Sans Pro"/>
              </a:rPr>
              <a:t>Trisha</a:t>
            </a:r>
            <a:r>
              <a:rPr lang="en" dirty="0">
                <a:solidFill>
                  <a:schemeClr val="dk1"/>
                </a:solidFill>
                <a:latin typeface="Source Sans Pro"/>
                <a:ea typeface="Source Sans Pro"/>
                <a:cs typeface="Source Sans Pro"/>
                <a:sym typeface="Source Sans Pro"/>
              </a:rPr>
              <a:t>, but can you introduce who you have with you today?</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dirty="0">
                <a:solidFill>
                  <a:schemeClr val="dk1"/>
                </a:solidFill>
                <a:latin typeface="Source Sans Pro"/>
                <a:ea typeface="Source Sans Pro"/>
                <a:cs typeface="Source Sans Pro"/>
                <a:sym typeface="Source Sans Pro"/>
              </a:rPr>
              <a:t>Patient Alea (ANNELISE)</a:t>
            </a:r>
            <a:r>
              <a:rPr lang="en" dirty="0">
                <a:solidFill>
                  <a:schemeClr val="dk1"/>
                </a:solidFill>
                <a:latin typeface="Source Sans Pro"/>
                <a:ea typeface="Source Sans Pro"/>
                <a:cs typeface="Source Sans Pro"/>
                <a:sym typeface="Source Sans Pro"/>
              </a:rPr>
              <a:t>: Hi </a:t>
            </a:r>
            <a:r>
              <a:rPr lang="en" b="1" dirty="0">
                <a:solidFill>
                  <a:schemeClr val="dk1"/>
                </a:solidFill>
                <a:latin typeface="Source Sans Pro"/>
                <a:ea typeface="Source Sans Pro"/>
                <a:cs typeface="Source Sans Pro"/>
                <a:sym typeface="Source Sans Pro"/>
              </a:rPr>
              <a:t>Dr. Chien</a:t>
            </a:r>
            <a:r>
              <a:rPr lang="en" dirty="0">
                <a:solidFill>
                  <a:schemeClr val="dk1"/>
                </a:solidFill>
                <a:latin typeface="Source Sans Pro"/>
                <a:ea typeface="Source Sans Pro"/>
                <a:cs typeface="Source Sans Pro"/>
                <a:sym typeface="Source Sans Pro"/>
              </a:rPr>
              <a:t>, this is my doula </a:t>
            </a:r>
            <a:r>
              <a:rPr lang="en" b="1" dirty="0">
                <a:solidFill>
                  <a:schemeClr val="dk1"/>
                </a:solidFill>
                <a:latin typeface="Source Sans Pro"/>
                <a:ea typeface="Source Sans Pro"/>
                <a:cs typeface="Source Sans Pro"/>
                <a:sym typeface="Source Sans Pro"/>
              </a:rPr>
              <a:t>Christine</a:t>
            </a:r>
            <a:r>
              <a:rPr lang="en" dirty="0">
                <a:solidFill>
                  <a:schemeClr val="dk1"/>
                </a:solidFill>
                <a:latin typeface="Source Sans Pro"/>
                <a:ea typeface="Source Sans Pro"/>
                <a:cs typeface="Source Sans Pro"/>
                <a:sym typeface="Source Sans Pro"/>
              </a:rPr>
              <a:t> and my best friend </a:t>
            </a:r>
            <a:r>
              <a:rPr lang="en" b="1" dirty="0">
                <a:solidFill>
                  <a:schemeClr val="dk1"/>
                </a:solidFill>
                <a:latin typeface="Source Sans Pro"/>
                <a:ea typeface="Source Sans Pro"/>
                <a:cs typeface="Source Sans Pro"/>
                <a:sym typeface="Source Sans Pro"/>
              </a:rPr>
              <a:t>Sarah</a:t>
            </a:r>
            <a:r>
              <a:rPr lang="en" dirty="0">
                <a:solidFill>
                  <a:schemeClr val="dk1"/>
                </a:solidFill>
                <a:latin typeface="Source Sans Pro"/>
                <a:ea typeface="Source Sans Pro"/>
                <a:cs typeface="Source Sans Pro"/>
                <a:sym typeface="Source Sans Pro"/>
              </a:rPr>
              <a:t> will be coming back soon after she gets dinner. </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dirty="0">
                <a:solidFill>
                  <a:schemeClr val="dk1"/>
                </a:solidFill>
                <a:latin typeface="Source Sans Pro"/>
                <a:ea typeface="Source Sans Pro"/>
                <a:cs typeface="Source Sans Pro"/>
                <a:sym typeface="Source Sans Pro"/>
              </a:rPr>
              <a:t>OB (ADELISA)</a:t>
            </a:r>
            <a:r>
              <a:rPr lang="en" dirty="0">
                <a:solidFill>
                  <a:schemeClr val="dk1"/>
                </a:solidFill>
                <a:latin typeface="Source Sans Pro"/>
                <a:ea typeface="Source Sans Pro"/>
                <a:cs typeface="Source Sans Pro"/>
                <a:sym typeface="Source Sans Pro"/>
              </a:rPr>
              <a:t>: So nice to meet you </a:t>
            </a:r>
            <a:r>
              <a:rPr lang="en" b="1" dirty="0">
                <a:solidFill>
                  <a:schemeClr val="dk1"/>
                </a:solidFill>
                <a:latin typeface="Source Sans Pro"/>
                <a:ea typeface="Source Sans Pro"/>
                <a:cs typeface="Source Sans Pro"/>
                <a:sym typeface="Source Sans Pro"/>
              </a:rPr>
              <a:t>Christine</a:t>
            </a:r>
            <a:r>
              <a:rPr lang="en" dirty="0">
                <a:solidFill>
                  <a:schemeClr val="dk1"/>
                </a:solidFill>
                <a:latin typeface="Source Sans Pro"/>
                <a:ea typeface="Source Sans Pro"/>
                <a:cs typeface="Source Sans Pro"/>
                <a:sym typeface="Source Sans Pro"/>
              </a:rPr>
              <a:t>, and if </a:t>
            </a:r>
            <a:r>
              <a:rPr lang="en" b="1" dirty="0">
                <a:solidFill>
                  <a:schemeClr val="dk1"/>
                </a:solidFill>
                <a:latin typeface="Source Sans Pro"/>
                <a:ea typeface="Source Sans Pro"/>
                <a:cs typeface="Source Sans Pro"/>
                <a:sym typeface="Source Sans Pro"/>
              </a:rPr>
              <a:t>Sarah</a:t>
            </a:r>
            <a:r>
              <a:rPr lang="en" dirty="0">
                <a:solidFill>
                  <a:schemeClr val="dk1"/>
                </a:solidFill>
                <a:latin typeface="Source Sans Pro"/>
                <a:ea typeface="Source Sans Pro"/>
                <a:cs typeface="Source Sans Pro"/>
                <a:sym typeface="Source Sans Pro"/>
              </a:rPr>
              <a:t> comes back you are welcome to include her in huddles if that is what you’d like. </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dirty="0">
                <a:solidFill>
                  <a:schemeClr val="dk1"/>
                </a:solidFill>
                <a:latin typeface="Source Sans Pro"/>
                <a:ea typeface="Source Sans Pro"/>
                <a:cs typeface="Source Sans Pro"/>
                <a:sym typeface="Source Sans Pro"/>
              </a:rPr>
              <a:t>Patient Alea (ANNELISE):</a:t>
            </a:r>
            <a:r>
              <a:rPr lang="en" dirty="0">
                <a:solidFill>
                  <a:schemeClr val="dk1"/>
                </a:solidFill>
                <a:latin typeface="Source Sans Pro"/>
                <a:ea typeface="Source Sans Pro"/>
                <a:cs typeface="Source Sans Pro"/>
                <a:sym typeface="Source Sans Pro"/>
              </a:rPr>
              <a:t> Yes, I’d really like her to be here when she’s able.</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i="1"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2fcb7385337_0_1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2fcb7385337_0_12: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reference, this may be what the board could look like after this initial introduction. Notice that other details may be valuable to include like people’s role or title, shift information, and language or accessibility needs.</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320272d195e_0_248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320272d195e_0_2488: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Now it’s time for you all to start practicing. We’ll start with a brief bite sized practice that focuses on the TeamBirth huddle introduction. </a:t>
            </a:r>
          </a:p>
          <a:p>
            <a:pPr marL="0" lvl="0" indent="0" algn="l" rtl="0">
              <a:spcBef>
                <a:spcPts val="0"/>
              </a:spcBef>
              <a:spcAft>
                <a:spcPts val="0"/>
              </a:spcAft>
              <a:buNone/>
            </a:pPr>
            <a:r>
              <a:rPr lang="en-US" dirty="0"/>
              <a:t>You just heard how the nurse introduced this huddle but how would you say it to your patients. Turn to your neighbor and take a minute or two and say what you might say to a patient having their first huddle.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remember to include the key points!</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i="1" dirty="0">
                <a:solidFill>
                  <a:schemeClr val="dk1"/>
                </a:solidFill>
              </a:rPr>
              <a:t>* If in person: Change the instructions to “1)Turn to a neighbor (pairs of 2-3) 2) For 2 mins each, practice your TeamBirth huddle introductions”, and use a timer or clock to track 2 minutes and then tell everyone to switch to the other partner if they haven’t already.</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None/>
            </a:pPr>
            <a:endParaRPr i="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8f6c61883a_0_33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28f6c61883a_0_334: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After initiating the huddle and introducing the team, the conversation moves to the preference section.</a:t>
            </a:r>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8f6c61883a_0_34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28f6c61883a_0_34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preferences section creates the intentional space to elicit patient preferences, thoughts, &amp; concerns which are used to inform the current plan.</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preferences and plan sections are closely related and we’ll talk a lot more about what they look like in action.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intent behind this section is to ensure the team is humanizing the patient and really understanding what matters most to them in the moment of the huddle. By hearing about what matters to them now, the team can customize their care which facilitates equity.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Some key details to keep in mind as we talk about the preferences section are how it relates to a potentially established birth plan (we’ll talk more about that in the Plan section of the board), that this section is expected to change over time from huddle to huddle, that this section is a key opportunity to discuss expectations and answer questions, that it is a good time to engage the support person in writing on the board, and that the board should be written in ways that are easily understood by the patient.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8f6c61883a_0_36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28f6c61883a_0_36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dirty="0"/>
              <a:t>*read slide*</a:t>
            </a:r>
            <a:endParaRPr i="1"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28f6c61883a_0_34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28f6c61883a_0_347: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When opening up the conversation for the preferences section, we use open-ended questions which help the clinical team to:</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Identify what gives the patient a sense of safety and comfort</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Gauge how the current plan is being understood by everyone on the care team</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How patients respond to well-chosen open-ended questions will highlight opportunities to provide education, discuss and adjust expectations as well as minimize confusion or conflict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3152ac6bba4_0_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g3152ac6bba4_0_0:notes"/>
          <p:cNvSpPr txBox="1">
            <a:spLocks noGrp="1"/>
          </p:cNvSpPr>
          <p:nvPr>
            <p:ph type="body" idx="1"/>
          </p:nvPr>
        </p:nvSpPr>
        <p:spPr>
          <a:xfrm>
            <a:off x="710248" y="4292878"/>
            <a:ext cx="5681980" cy="406693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 i="1" dirty="0"/>
          </a:p>
          <a:p>
            <a:pPr marL="0" lvl="0" indent="0" algn="l" rtl="0">
              <a:spcBef>
                <a:spcPts val="0"/>
              </a:spcBef>
              <a:spcAft>
                <a:spcPts val="0"/>
              </a:spcAft>
              <a:buClr>
                <a:schemeClr val="dk1"/>
              </a:buClr>
              <a:buSzPts val="1100"/>
              <a:buFont typeface="Arial"/>
              <a:buNone/>
            </a:pPr>
            <a:r>
              <a:rPr lang="en" i="1" dirty="0"/>
              <a:t>*briefly show and read through the learning objectives (or goals) for the session to kick things off*</a:t>
            </a:r>
          </a:p>
          <a:p>
            <a:pPr marL="0" lvl="0" indent="0" algn="l" rtl="0">
              <a:spcBef>
                <a:spcPts val="0"/>
              </a:spcBef>
              <a:spcAft>
                <a:spcPts val="0"/>
              </a:spcAft>
              <a:buClr>
                <a:schemeClr val="dk1"/>
              </a:buClr>
              <a:buSzPts val="1100"/>
              <a:buFont typeface="Arial"/>
              <a:buNone/>
            </a:pPr>
            <a:endParaRPr lang="en" i="1" dirty="0"/>
          </a:p>
          <a:p>
            <a:pPr marL="0" lvl="0" indent="0" algn="l" rtl="0">
              <a:spcBef>
                <a:spcPts val="0"/>
              </a:spcBef>
              <a:spcAft>
                <a:spcPts val="0"/>
              </a:spcAft>
              <a:buClr>
                <a:schemeClr val="dk1"/>
              </a:buClr>
              <a:buSzPts val="1100"/>
              <a:buFont typeface="Arial"/>
              <a:buNone/>
            </a:pPr>
            <a:endParaRPr i="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16246af3a6_0_1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316246af3a6_0_1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*These example knowledge check questions can be used primarily to stimulate discussion and questions rather than testing folks on what they know. You may choose to separate these out on individual slides or make a fun interactive game for folks to share their answers with them.</a:t>
            </a:r>
            <a:endParaRPr i="1" dirty="0"/>
          </a:p>
          <a:p>
            <a:pPr marL="0" lvl="0" indent="0" algn="l" rtl="0">
              <a:spcBef>
                <a:spcPts val="0"/>
              </a:spcBef>
              <a:spcAft>
                <a:spcPts val="0"/>
              </a:spcAft>
              <a:buNone/>
            </a:pPr>
            <a:endParaRPr i="1" dirty="0"/>
          </a:p>
          <a:p>
            <a:pPr marL="457200" lvl="0" indent="-298450" algn="l" rtl="0">
              <a:spcBef>
                <a:spcPts val="0"/>
              </a:spcBef>
              <a:spcAft>
                <a:spcPts val="0"/>
              </a:spcAft>
              <a:buSzPts val="1100"/>
              <a:buChar char="●"/>
            </a:pPr>
            <a:r>
              <a:rPr lang="en" i="1" dirty="0"/>
              <a:t>This first question is FALSE with the highlighted words showing a chance to discuss how a patient’s birth plan can be used to inform the preferences section of any individual huddle, but the goal of huddles is to identify what matters most to a patient in the moment of the huddle. </a:t>
            </a:r>
            <a:endParaRPr i="1" dirty="0"/>
          </a:p>
          <a:p>
            <a:pPr marL="457200" lvl="0" indent="-298450" algn="l" rtl="0">
              <a:spcBef>
                <a:spcPts val="0"/>
              </a:spcBef>
              <a:spcAft>
                <a:spcPts val="0"/>
              </a:spcAft>
              <a:buSzPts val="1100"/>
              <a:buChar char="●"/>
            </a:pPr>
            <a:r>
              <a:rPr lang="en" i="1" dirty="0"/>
              <a:t>The second question is FALSE with the highlighted words showing that the</a:t>
            </a:r>
            <a:r>
              <a:rPr lang="en" i="1" dirty="0">
                <a:solidFill>
                  <a:schemeClr val="dk1"/>
                </a:solidFill>
              </a:rPr>
              <a:t> inclusion of every section of the board in every huddle is necessary because we </a:t>
            </a:r>
            <a:r>
              <a:rPr lang="en" i="1" dirty="0"/>
              <a:t>know that preferences can change throughout labor.</a:t>
            </a:r>
            <a:endParaRPr i="1" dirty="0"/>
          </a:p>
          <a:p>
            <a:pPr marL="457200" lvl="0" indent="-298450" algn="l" rtl="0">
              <a:spcBef>
                <a:spcPts val="0"/>
              </a:spcBef>
              <a:spcAft>
                <a:spcPts val="0"/>
              </a:spcAft>
              <a:buSzPts val="1100"/>
              <a:buChar char="●"/>
            </a:pPr>
            <a:r>
              <a:rPr lang="en" i="1" dirty="0"/>
              <a:t>The last two questions are TRUE*</a:t>
            </a:r>
            <a:endParaRPr i="1"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2e25b28b853_1_37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2e25b28b853_1_37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To demonstrate the preferences section of the huddle, we’ll return to our scenario where Alea’s care team is having a huddle and discussing her preferences upon admission to the hospital.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DEMO SCRIPT</a:t>
            </a:r>
            <a:r>
              <a:rPr lang="en" dirty="0">
                <a:solidFill>
                  <a:schemeClr val="dk1"/>
                </a:solidFill>
              </a:rPr>
              <a:t> (</a:t>
            </a:r>
            <a:r>
              <a:rPr lang="en" i="1" dirty="0">
                <a:solidFill>
                  <a:schemeClr val="dk1"/>
                </a:solidFill>
              </a:rPr>
              <a:t>Or see the </a:t>
            </a:r>
            <a:r>
              <a:rPr lang="en" i="1" u="sng" dirty="0">
                <a:solidFill>
                  <a:schemeClr val="hlink"/>
                </a:solidFill>
                <a:hlinkClick r:id="rId3"/>
              </a:rPr>
              <a:t>Training Scenarios</a:t>
            </a:r>
            <a:r>
              <a:rPr lang="en" i="1" dirty="0">
                <a:solidFill>
                  <a:schemeClr val="dk1"/>
                </a:solidFill>
              </a:rPr>
              <a:t> resource for this scenario script (on page 2) and other scenarios.) Feel free to make any edits or change names.</a:t>
            </a: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latin typeface="Source Sans Pro"/>
                <a:ea typeface="Source Sans Pro"/>
                <a:cs typeface="Source Sans Pro"/>
                <a:sym typeface="Source Sans Pro"/>
              </a:rPr>
              <a:t>OB (ADELISA): </a:t>
            </a:r>
            <a:r>
              <a:rPr lang="en" dirty="0">
                <a:latin typeface="Source Sans Pro"/>
                <a:ea typeface="Source Sans Pro"/>
                <a:cs typeface="Source Sans Pro"/>
                <a:sym typeface="Source Sans Pro"/>
              </a:rPr>
              <a:t>As we get started planning your care, what preferences do you have?</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dirty="0">
                <a:latin typeface="Source Sans Pro"/>
                <a:ea typeface="Source Sans Pro"/>
                <a:cs typeface="Source Sans Pro"/>
                <a:sym typeface="Source Sans Pro"/>
              </a:rPr>
              <a:t>*pause*</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um… I’m not sure, no one has really asked me that before. Did I need to have a birth plan?</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Nurse (ADELISA): (</a:t>
            </a:r>
            <a:r>
              <a:rPr lang="en" i="1" dirty="0">
                <a:latin typeface="Source Sans Pro"/>
                <a:ea typeface="Source Sans Pro"/>
                <a:cs typeface="Source Sans Pro"/>
                <a:sym typeface="Source Sans Pro"/>
              </a:rPr>
              <a:t>Writing on white board throughout) </a:t>
            </a:r>
            <a:r>
              <a:rPr lang="en" dirty="0">
                <a:latin typeface="Source Sans Pro"/>
                <a:ea typeface="Source Sans Pro"/>
                <a:cs typeface="Source Sans Pro"/>
                <a:sym typeface="Source Sans Pro"/>
              </a:rPr>
              <a:t>Oh that is ok, we just want to better understand what is important to you now and as you think about the experience you want to have during your labor and delivery. Is there anything that you are worried about right now?</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Oh, well I really don’t want to be stuck in bed and I heard in my childbirth class that you all have tubs and exercise balls to use?</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OB (ADELISA): </a:t>
            </a:r>
            <a:r>
              <a:rPr lang="en" dirty="0">
                <a:latin typeface="Source Sans Pro"/>
                <a:ea typeface="Source Sans Pro"/>
                <a:cs typeface="Source Sans Pro"/>
                <a:sym typeface="Source Sans Pro"/>
              </a:rPr>
              <a:t>Yes that is great to know, we definitely want to support your movement and can talk about how and when using a tub or ball can be helpful. What other things are you hoping for?</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Well I’m worried about having lots of lights or noise and I don’t want to have an IV.</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OB (ADELISA): </a:t>
            </a:r>
            <a:r>
              <a:rPr lang="en" dirty="0">
                <a:latin typeface="Source Sans Pro"/>
                <a:ea typeface="Source Sans Pro"/>
                <a:cs typeface="Source Sans Pro"/>
                <a:sym typeface="Source Sans Pro"/>
              </a:rPr>
              <a:t>Thank you for sharing those preferences with us Alea. There is a lot we can do to keep the room as quiet and calm as possible. Could you tell me a little more about why you don’t want an IV?</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Well, like I said I really don’t want to be stuck in bed and I’d like to be able to walk around and get up whenever I need to. I really don’t want to be tied to a machine.</a:t>
            </a:r>
            <a:endParaRPr dirty="0">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2fcb7385337_0_119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2fcb7385337_0_1193: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Before we start talking about what to do with Alea’s preferences, let’s look at what we might write on the board based on what Alea shared with us.</a:t>
            </a:r>
            <a:endParaRPr dirty="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320272d195e_0_280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320272d195e_0_280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1" dirty="0"/>
              <a:t>*Animation. Show example questions.*</a:t>
            </a:r>
          </a:p>
          <a:p>
            <a:pPr marL="0" lvl="0" indent="0" algn="l" rtl="0">
              <a:spcBef>
                <a:spcPts val="0"/>
              </a:spcBef>
              <a:spcAft>
                <a:spcPts val="0"/>
              </a:spcAft>
              <a:buNone/>
            </a:pPr>
            <a:endParaRPr lang="en-US" i="1" dirty="0"/>
          </a:p>
          <a:p>
            <a:pPr marL="0" lvl="0" indent="0" algn="l" rtl="0">
              <a:spcBef>
                <a:spcPts val="0"/>
              </a:spcBef>
              <a:spcAft>
                <a:spcPts val="0"/>
              </a:spcAft>
              <a:buClr>
                <a:schemeClr val="dk1"/>
              </a:buClr>
              <a:buSzPts val="1100"/>
              <a:buFont typeface="Arial"/>
              <a:buNone/>
            </a:pPr>
            <a:r>
              <a:rPr lang="en-US" dirty="0">
                <a:solidFill>
                  <a:schemeClr val="dk1"/>
                </a:solidFill>
              </a:rPr>
              <a:t>Now we’ll do another brief practice that focuses on asking open-ended questions.</a:t>
            </a:r>
          </a:p>
          <a:p>
            <a:pPr marL="0" lvl="0" indent="0" algn="l" rtl="0">
              <a:spcBef>
                <a:spcPts val="0"/>
              </a:spcBef>
              <a:spcAft>
                <a:spcPts val="0"/>
              </a:spcAft>
              <a:buClr>
                <a:schemeClr val="dk1"/>
              </a:buClr>
              <a:buSzPts val="1100"/>
              <a:buFont typeface="Arial"/>
              <a:buNone/>
            </a:pPr>
            <a:r>
              <a:rPr lang="en-US" dirty="0">
                <a:solidFill>
                  <a:schemeClr val="dk1"/>
                </a:solidFill>
              </a:rPr>
              <a:t> </a:t>
            </a:r>
          </a:p>
          <a:p>
            <a:pPr marL="0" lvl="0" indent="0" algn="l" rtl="0">
              <a:spcBef>
                <a:spcPts val="0"/>
              </a:spcBef>
              <a:spcAft>
                <a:spcPts val="0"/>
              </a:spcAft>
              <a:buNone/>
            </a:pPr>
            <a:r>
              <a:rPr lang="en-US" dirty="0">
                <a:solidFill>
                  <a:schemeClr val="dk1"/>
                </a:solidFill>
              </a:rPr>
              <a:t>Turn to your neighbor and take a minute or two to share examples of open-ended questions that could help understand a patient's preferences. One of you could even respond as a patient and practice asking a series of open-ended questions that help better understand the patient’s needs.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i="1" dirty="0">
                <a:solidFill>
                  <a:schemeClr val="dk1"/>
                </a:solidFill>
              </a:rPr>
              <a:t>*Use a timer or clock to track 2 minutes and then tell everyone to switch to the other partner if they haven’t already. If you haven’t already, show the examples to help people find inspiration/support*</a:t>
            </a:r>
          </a:p>
          <a:p>
            <a:pPr marL="0" lvl="0" indent="0" algn="l" rtl="0">
              <a:spcBef>
                <a:spcPts val="0"/>
              </a:spcBef>
              <a:spcAft>
                <a:spcPts val="0"/>
              </a:spcAft>
              <a:buNone/>
            </a:pPr>
            <a:endParaRPr i="1"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8f6c61883a_0_37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28f6c61883a_0_372: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Source Sans Pro"/>
                <a:ea typeface="Source Sans Pro"/>
                <a:cs typeface="Source Sans Pro"/>
                <a:sym typeface="Source Sans Pro"/>
              </a:rPr>
              <a:t>There is a vital connection between the patient preferences the team discovered during the preferences section of the huddle and how they directly apply to the plan section.</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dirty="0">
                <a:solidFill>
                  <a:schemeClr val="dk1"/>
                </a:solidFill>
                <a:latin typeface="Source Sans Pro"/>
                <a:ea typeface="Source Sans Pro"/>
                <a:cs typeface="Source Sans Pro"/>
                <a:sym typeface="Source Sans Pro"/>
              </a:rPr>
              <a:t>The preference and the plan components of the huddle should inform each other. Getting comfortable with the relationship between the two can take some time and practice. </a:t>
            </a:r>
            <a:endParaRPr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dirty="0">
                <a:solidFill>
                  <a:schemeClr val="dk1"/>
                </a:solidFill>
                <a:latin typeface="Source Sans Pro"/>
                <a:ea typeface="Source Sans Pro"/>
                <a:cs typeface="Source Sans Pro"/>
                <a:sym typeface="Source Sans Pro"/>
              </a:rPr>
              <a:t>So it is very beneficial for the entire team to understand that preferences and plan go hand in hand.</a:t>
            </a:r>
            <a:endParaRPr dirty="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28f6c61883a_0_38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28f6c61883a_0_383: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plan section of the huddle and board intentionally distinguishes the different care plans for the birthing person, the baby, and labor progress.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28f6c61883a_0_39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28f6c61883a_0_39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key behavior of distinguishing these care plans helps to untangle the gray areas before, during, and after labor.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board is intentionally designed to include sections where the plan for mother, the plan for baby, and the plan for progress is articulated. And in postpartum it continues to be valuable to differentiate plans of care between mother and the newborn.</a:t>
            </a:r>
            <a:endParaRPr dirty="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28f6c61883a_0_38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28f6c61883a_0_38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This part of the huddle ensures transparency with the patient and support person during care planning. This is when shared decision-making is put to use.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The plan is written on the board in patient friendly rather than clinical language, and the team makes a point to discuss the plan in every huddle even if there are not changes made to it. The board section should be updated as often as necessary so it is a single source for the patient to understand what is currently happening.</a:t>
            </a:r>
            <a:endParaRPr dirty="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e25b28b853_1_91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2e25b28b853_1_911: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To demonstrate this, we’ll return to our scenario where Alea’s care team is having an admission huddle.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DEMO SCRIPT</a:t>
            </a:r>
            <a:r>
              <a:rPr lang="en" dirty="0">
                <a:solidFill>
                  <a:schemeClr val="dk1"/>
                </a:solidFill>
              </a:rPr>
              <a:t> (</a:t>
            </a:r>
            <a:r>
              <a:rPr lang="en" i="1" dirty="0">
                <a:solidFill>
                  <a:schemeClr val="dk1"/>
                </a:solidFill>
              </a:rPr>
              <a:t>Or see the </a:t>
            </a:r>
            <a:r>
              <a:rPr lang="en" i="1" u="sng" dirty="0">
                <a:solidFill>
                  <a:schemeClr val="hlink"/>
                </a:solidFill>
                <a:hlinkClick r:id="rId3"/>
              </a:rPr>
              <a:t>Training Scenarios</a:t>
            </a:r>
            <a:r>
              <a:rPr lang="en" i="1" dirty="0">
                <a:solidFill>
                  <a:schemeClr val="dk1"/>
                </a:solidFill>
              </a:rPr>
              <a:t> resource for this scenario script (on page 2) and other scenarios.) Feel free to make any edits or change names.</a:t>
            </a: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Well, like I said I really don’t want to be stuck in bed and I’d like to be able to walk around and get up whenever I need to. I really don’t want to be tied to a machine.</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OB (ADELISA): </a:t>
            </a:r>
            <a:r>
              <a:rPr lang="en" dirty="0">
                <a:latin typeface="Source Sans Pro"/>
                <a:ea typeface="Source Sans Pro"/>
                <a:cs typeface="Source Sans Pro"/>
                <a:sym typeface="Source Sans Pro"/>
              </a:rPr>
              <a:t>That makes a ton of sense. We want to make sure the plan we create for you, your baby, and your labor meet your wishes as much as possible. Next we want to talk about that plan of care. It is helpful to think about differentiating the plans we make based on what they focus on. It sounds like it makes sense for us to currently plan for you to be up moving around as much as possible so you are welcome to walk around the room or halls.</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Nurse (ADELISA): </a:t>
            </a:r>
            <a:r>
              <a:rPr lang="en" b="0" dirty="0">
                <a:latin typeface="Source Sans Pro"/>
                <a:ea typeface="Source Sans Pro"/>
                <a:cs typeface="Source Sans Pro"/>
                <a:sym typeface="Source Sans Pro"/>
              </a:rPr>
              <a:t>(</a:t>
            </a:r>
            <a:r>
              <a:rPr lang="en" i="1" dirty="0">
                <a:latin typeface="Source Sans Pro"/>
                <a:ea typeface="Source Sans Pro"/>
                <a:cs typeface="Source Sans Pro"/>
                <a:sym typeface="Source Sans Pro"/>
              </a:rPr>
              <a:t>Updating preference section and plan section in real time) </a:t>
            </a:r>
            <a:r>
              <a:rPr lang="en" dirty="0">
                <a:latin typeface="Source Sans Pro"/>
                <a:ea typeface="Source Sans Pro"/>
                <a:cs typeface="Source Sans Pro"/>
                <a:sym typeface="Source Sans Pro"/>
              </a:rPr>
              <a:t>And we can also plan to take your vitals sitting in a chair instead of you having to get back into bed.</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OB (ADELISA): </a:t>
            </a:r>
            <a:r>
              <a:rPr lang="en" dirty="0">
                <a:latin typeface="Source Sans Pro"/>
                <a:ea typeface="Source Sans Pro"/>
                <a:cs typeface="Source Sans Pro"/>
                <a:sym typeface="Source Sans Pro"/>
              </a:rPr>
              <a:t>It is our hospital policy to have at a minimum an IV that is saline locked to ensure we can respond quickly to any need you or baby have. Since you do not need any IV fluids, if we keep the IV unhooked so that you can still get up and move around, does that sound ok?</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Ok that makes sense. Yes I’m ok with that.</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OB (ADELISA): </a:t>
            </a:r>
            <a:r>
              <a:rPr lang="en" dirty="0">
                <a:latin typeface="Source Sans Pro"/>
                <a:ea typeface="Source Sans Pro"/>
                <a:cs typeface="Source Sans Pro"/>
                <a:sym typeface="Source Sans Pro"/>
              </a:rPr>
              <a:t>As we think about baby’s plan we will need to monitor baby’s heart 20 mins every hour - which we can for now do between your walks. The plan for labor progress is to continue moving around and we can plan to set up the tub for you whenever you're ready. </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Doula (ADELISA): </a:t>
            </a:r>
            <a:r>
              <a:rPr lang="en" dirty="0">
                <a:latin typeface="Source Sans Pro"/>
                <a:ea typeface="Source Sans Pro"/>
                <a:cs typeface="Source Sans Pro"/>
                <a:sym typeface="Source Sans Pro"/>
              </a:rPr>
              <a:t>Are you interested in the tub soon?</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I’m ok waiting until things get more painful.</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Nurse (ADELISA): </a:t>
            </a:r>
            <a:r>
              <a:rPr lang="en" dirty="0">
                <a:latin typeface="Source Sans Pro"/>
                <a:ea typeface="Source Sans Pro"/>
                <a:cs typeface="Source Sans Pro"/>
                <a:sym typeface="Source Sans Pro"/>
              </a:rPr>
              <a:t>Sounds good. Are there any questions you have about this plan or other things you want us to know?</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Nope thank you, this makes sense</a:t>
            </a:r>
            <a:endParaRPr dirty="0">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fcb7385337_0_154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2fcb7385337_0_154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This may be what is written on the board based on the care planning discussion during the huddle.</a:t>
            </a:r>
            <a:endParaRPr dirty="0">
              <a:solidFill>
                <a:schemeClr val="dk1"/>
              </a:solidFill>
            </a:endParaRPr>
          </a:p>
          <a:p>
            <a:pPr marL="0" lvl="0" indent="0" algn="l" rtl="0">
              <a:spcBef>
                <a:spcPts val="0"/>
              </a:spcBef>
              <a:spcAft>
                <a:spcPts val="0"/>
              </a:spcAft>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rPr>
              <a:t>We often get questions around, </a:t>
            </a:r>
            <a:r>
              <a:rPr lang="en-US" dirty="0"/>
              <a:t>How do my assessments fit into the shared planning board &amp; huddles?</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We know that clinicians are experts at quickly and routinely assessing their patients, and clinical assessments are critical to providing up to date medical information that informs the PLAN.</a:t>
            </a:r>
            <a:endParaRPr lang="en-US" i="1" dirty="0">
              <a:solidFill>
                <a:schemeClr val="dk1"/>
              </a:solidFill>
            </a:endParaRPr>
          </a:p>
          <a:p>
            <a:pPr marL="457200" lvl="0" indent="-298450" algn="l" rtl="0">
              <a:spcBef>
                <a:spcPts val="0"/>
              </a:spcBef>
              <a:spcAft>
                <a:spcPts val="0"/>
              </a:spcAft>
              <a:buClr>
                <a:schemeClr val="dk1"/>
              </a:buClr>
              <a:buSzPts val="1100"/>
              <a:buFont typeface="Arial"/>
              <a:buChar char="●"/>
            </a:pPr>
            <a:r>
              <a:rPr lang="en-US" dirty="0">
                <a:solidFill>
                  <a:schemeClr val="dk1"/>
                </a:solidFill>
              </a:rPr>
              <a:t>But they are not explicitly included on the board because: Clinicians don’t need a reminder to do or talk about their assessments and clinical assessments are documented in the EHR.</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 dirty="0">
                <a:solidFill>
                  <a:schemeClr val="dk1"/>
                </a:solidFill>
              </a:rPr>
              <a:t>Now, before we practice today, we’ll discuss the fourth key behavior and then put our learning to work with a final scenario.</a:t>
            </a: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152ac6bba4_1_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152ac6bba4_1_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(10 secs)</a:t>
            </a:r>
            <a:endParaRPr dirty="0"/>
          </a:p>
          <a:p>
            <a:pPr marL="0" lvl="0" indent="0" algn="l" rtl="0">
              <a:spcBef>
                <a:spcPts val="0"/>
              </a:spcBef>
              <a:spcAft>
                <a:spcPts val="0"/>
              </a:spcAft>
              <a:buNone/>
            </a:pPr>
            <a:r>
              <a:rPr lang="en" dirty="0"/>
              <a:t>We’ll start with a brief overview of TeamBirth which should be familiar for you after completing the TeamBirth training videos.</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 dirty="0"/>
              <a:t>If you don’t know what I’m talking about when I say TeamBirth training videos or haven’t watched them yet, please make sure you check in with me before you leave this session.</a:t>
            </a:r>
            <a:endParaRPr dirty="0"/>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8f6c61883a_0_42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28f6c61883a_0_423: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last section of the board concludes the huddle by looking ahead to the next one.</a:t>
            </a:r>
            <a:endParaRPr dirty="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8f6c61883a_0_42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8f6c61883a_0_42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Next Huddle section helps set shared expectations for the timing of the next huddle.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This intends to reduce uncertainty and facilitate situational awareness.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don’t recommend setting a specific time for the next huddle, but sometimes it makes sense to include a time range. Like if everyone agrees the longest we can go is 3 hours before another assessment/plan update can occur, we might say “in 2-3 hours” or “around a specific time”. We know that providers don’t typically want to be held to a set time for meeting.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Commonly next huddles are said to happen with anticipated events that will spark a huddle. For example, if you know you’ll need to wait for baby’s labs to come back before making the next decision,your next huddle may indicate “when baby’s labs are back.”</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also always want to remind the patient that huddles can happen by request or at any time as needed even if they happen over the phone rather than in person.</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e25b28b853_1_109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2e25b28b853_1_109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To demonstrate this final section, we’ll return to our admission scenario with Alea’s care team.</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DEMO SCRIPT</a:t>
            </a:r>
            <a:r>
              <a:rPr lang="en" dirty="0">
                <a:solidFill>
                  <a:schemeClr val="dk1"/>
                </a:solidFill>
              </a:rPr>
              <a:t> (</a:t>
            </a:r>
            <a:r>
              <a:rPr lang="en" i="1" dirty="0">
                <a:solidFill>
                  <a:schemeClr val="dk1"/>
                </a:solidFill>
              </a:rPr>
              <a:t>Or see the </a:t>
            </a:r>
            <a:r>
              <a:rPr lang="en" i="1" u="sng" dirty="0">
                <a:solidFill>
                  <a:schemeClr val="hlink"/>
                </a:solidFill>
                <a:hlinkClick r:id="rId3"/>
              </a:rPr>
              <a:t>Training Scenarios</a:t>
            </a:r>
            <a:r>
              <a:rPr lang="en" i="1" dirty="0">
                <a:solidFill>
                  <a:schemeClr val="dk1"/>
                </a:solidFill>
              </a:rPr>
              <a:t> resource for this scenario script (on page 2) and other scenarios.) Feel free to make any edits or change names.</a:t>
            </a:r>
            <a:r>
              <a:rPr lang="en" dirty="0">
                <a:solidFill>
                  <a:schemeClr val="dk1"/>
                </a:solidFill>
              </a:rPr>
              <a: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latin typeface="Source Sans Pro"/>
                <a:ea typeface="Source Sans Pro"/>
                <a:cs typeface="Source Sans Pro"/>
                <a:sym typeface="Source Sans Pro"/>
              </a:rPr>
              <a:t>Nurse (ADELISA): </a:t>
            </a:r>
            <a:r>
              <a:rPr lang="en" dirty="0">
                <a:latin typeface="Source Sans Pro"/>
                <a:ea typeface="Source Sans Pro"/>
                <a:cs typeface="Source Sans Pro"/>
                <a:sym typeface="Source Sans Pro"/>
              </a:rPr>
              <a:t>Are there any questions you have about this plan or other things you want us to know?</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Patient Alea (Annelise): </a:t>
            </a:r>
            <a:r>
              <a:rPr lang="en" dirty="0">
                <a:latin typeface="Source Sans Pro"/>
                <a:ea typeface="Source Sans Pro"/>
                <a:cs typeface="Source Sans Pro"/>
                <a:sym typeface="Source Sans Pro"/>
              </a:rPr>
              <a:t> Nope thank you, this makes sense</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OB (ADELISA)</a:t>
            </a:r>
            <a:r>
              <a:rPr lang="en" i="1" dirty="0">
                <a:latin typeface="Source Sans Pro"/>
                <a:ea typeface="Source Sans Pro"/>
                <a:cs typeface="Source Sans Pro"/>
                <a:sym typeface="Source Sans Pro"/>
              </a:rPr>
              <a:t>: </a:t>
            </a:r>
            <a:r>
              <a:rPr lang="en" dirty="0">
                <a:latin typeface="Source Sans Pro"/>
                <a:ea typeface="Source Sans Pro"/>
                <a:cs typeface="Source Sans Pro"/>
                <a:sym typeface="Source Sans Pro"/>
              </a:rPr>
              <a:t>Good to hear. You’re doing really well so far Alea, and to ensure that we are clear what to expect moving forward, we’ll make a note on the board here that we will plan to huddle again when you feel the urge to push, probably in the next hour or so. At that time we’ll see how you are feeling and discuss next steps for delivery.</a:t>
            </a:r>
            <a:endParaRPr dirty="0">
              <a:latin typeface="Source Sans Pro"/>
              <a:ea typeface="Source Sans Pro"/>
              <a:cs typeface="Source Sans Pro"/>
              <a:sym typeface="Source Sans Pro"/>
            </a:endParaRPr>
          </a:p>
          <a:p>
            <a:pPr marL="0" lvl="0" indent="0" algn="l" rtl="0">
              <a:spcBef>
                <a:spcPts val="0"/>
              </a:spcBef>
              <a:spcAft>
                <a:spcPts val="0"/>
              </a:spcAft>
              <a:buNone/>
            </a:pPr>
            <a:r>
              <a:rPr lang="en" b="1" dirty="0">
                <a:latin typeface="Source Sans Pro"/>
                <a:ea typeface="Source Sans Pro"/>
                <a:cs typeface="Source Sans Pro"/>
                <a:sym typeface="Source Sans Pro"/>
              </a:rPr>
              <a:t>Nurse (ADELISA): </a:t>
            </a:r>
            <a:r>
              <a:rPr lang="en" dirty="0">
                <a:latin typeface="Source Sans Pro"/>
                <a:ea typeface="Source Sans Pro"/>
                <a:cs typeface="Source Sans Pro"/>
                <a:sym typeface="Source Sans Pro"/>
              </a:rPr>
              <a:t>Before then, if you, Alea, or Sarah or Christine have a concern you can request that we all come together for a huddle at anytime. Just call me and let me know what you need.</a:t>
            </a:r>
            <a:endParaRPr dirty="0">
              <a:latin typeface="Source Sans Pro"/>
              <a:ea typeface="Source Sans Pro"/>
              <a:cs typeface="Source Sans Pro"/>
              <a:sym typeface="Source Sans Pro"/>
            </a:endParaRPr>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2fcb7385337_0_189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2fcb7385337_0_189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This may be what is written on the board based on the care planning discussion during the huddle.</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316246af3a6_0_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316246af3a6_0_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i="1" dirty="0"/>
          </a:p>
          <a:p>
            <a:pPr marL="0" lvl="0" indent="0" algn="l" rtl="0">
              <a:spcBef>
                <a:spcPts val="0"/>
              </a:spcBef>
              <a:spcAft>
                <a:spcPts val="0"/>
              </a:spcAft>
              <a:buNone/>
            </a:pPr>
            <a:r>
              <a:rPr lang="en" b="1" i="1" dirty="0"/>
              <a:t>*Update this scenario based on what makes sense for your teams. An L&amp;D admission scenario (this slide, slide 45) and a postpartum scenario (see slide 54) are provided. Please edit or change these as needed.*</a:t>
            </a:r>
            <a:endParaRPr b="1" i="1" dirty="0"/>
          </a:p>
          <a:p>
            <a:pPr marL="0" lvl="0" indent="0" algn="l" rtl="0">
              <a:spcBef>
                <a:spcPts val="0"/>
              </a:spcBef>
              <a:spcAft>
                <a:spcPts val="0"/>
              </a:spcAft>
              <a:buNone/>
            </a:pPr>
            <a:endParaRPr b="1" i="1" dirty="0"/>
          </a:p>
          <a:p>
            <a:pPr marL="0" lvl="0" indent="0" algn="l" rtl="0">
              <a:spcBef>
                <a:spcPts val="0"/>
              </a:spcBef>
              <a:spcAft>
                <a:spcPts val="0"/>
              </a:spcAft>
              <a:buNone/>
            </a:pPr>
            <a:r>
              <a:rPr lang="en" dirty="0"/>
              <a:t>Now that you’ve seen each key behavior demonstrated, let’s practice putting it all together with a new scenario.</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3152ac6bba4_1_38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3152ac6bba4_1_38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chemeClr val="dk1"/>
                </a:solidFill>
              </a:rPr>
              <a:t>*Read slide. You may want to print out the scenario details for people to reference in hand, see the </a:t>
            </a:r>
            <a:r>
              <a:rPr lang="en" i="1" u="sng" dirty="0">
                <a:solidFill>
                  <a:schemeClr val="hlink"/>
                </a:solidFill>
                <a:hlinkClick r:id="rId3"/>
              </a:rPr>
              <a:t>Training Scenarios</a:t>
            </a:r>
            <a:r>
              <a:rPr lang="en" i="1" dirty="0">
                <a:solidFill>
                  <a:schemeClr val="dk1"/>
                </a:solidFill>
              </a:rPr>
              <a:t> resource, Page 3: Scenario Prompt A - Jade.*</a:t>
            </a:r>
            <a:endParaRPr i="1" dirty="0">
              <a:solidFill>
                <a:schemeClr val="dk1"/>
              </a:solidFill>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None/>
            </a:pPr>
            <a:endParaRPr i="1" dirty="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320272d195e_0_389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320272d195e_0_389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Now it’s time for you all to start practicing.</a:t>
            </a:r>
          </a:p>
          <a:p>
            <a:pPr marL="0" lvl="0" indent="0" algn="l" rtl="0">
              <a:spcBef>
                <a:spcPts val="0"/>
              </a:spcBef>
              <a:spcAft>
                <a:spcPts val="0"/>
              </a:spcAft>
              <a:buClr>
                <a:schemeClr val="dk1"/>
              </a:buClr>
              <a:buSzPts val="1100"/>
              <a:buFont typeface="Arial"/>
              <a:buNone/>
            </a:pPr>
            <a:r>
              <a:rPr lang="en-US" dirty="0">
                <a:solidFill>
                  <a:schemeClr val="dk1"/>
                </a:solidFill>
              </a:rPr>
              <a:t>If this is your care team here on the board, turn to your neighbor and take a minute or two to say how you might introduce Jade’s first huddle.</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And remember to include the key points!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i="1" dirty="0">
                <a:solidFill>
                  <a:schemeClr val="dk1"/>
                </a:solidFill>
              </a:rPr>
              <a:t>*Use a timer or clock to track 2 minutes and then tell everyone to switch to the other partner if they haven’t already. A</a:t>
            </a:r>
            <a:r>
              <a:rPr lang="en-US" i="1" dirty="0"/>
              <a:t>fter providing instruction, you may go back to the previous to show the scenario details again.*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320272d195e_0_390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320272d195e_0_3907: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i="1" dirty="0"/>
              <a:t>*Animation. Show example questions*</a:t>
            </a:r>
          </a:p>
          <a:p>
            <a:pPr marL="0" lvl="0" indent="0" algn="l" rtl="0">
              <a:spcBef>
                <a:spcPts val="0"/>
              </a:spcBef>
              <a:spcAft>
                <a:spcPts val="0"/>
              </a:spcAft>
              <a:buClr>
                <a:schemeClr val="dk1"/>
              </a:buClr>
              <a:buSzPts val="1100"/>
              <a:buFont typeface="Arial"/>
              <a:buNone/>
            </a:pPr>
            <a:endParaRPr lang="en-US" i="1" dirty="0"/>
          </a:p>
          <a:p>
            <a:pPr marL="0" lvl="0" indent="0" algn="l" rtl="0">
              <a:spcBef>
                <a:spcPts val="0"/>
              </a:spcBef>
              <a:spcAft>
                <a:spcPts val="0"/>
              </a:spcAft>
              <a:buNone/>
            </a:pPr>
            <a:r>
              <a:rPr lang="en-US" dirty="0"/>
              <a:t>Now what open-ended questions would you ask Jade?</a:t>
            </a:r>
          </a:p>
          <a:p>
            <a:pPr marL="0" lvl="0" indent="0" algn="l" rtl="0">
              <a:spcBef>
                <a:spcPts val="0"/>
              </a:spcBef>
              <a:spcAft>
                <a:spcPts val="0"/>
              </a:spcAft>
              <a:buClr>
                <a:schemeClr val="dk1"/>
              </a:buClr>
              <a:buSzPts val="1100"/>
              <a:buFont typeface="Arial"/>
              <a:buNone/>
            </a:pPr>
            <a:r>
              <a:rPr lang="en-US" dirty="0"/>
              <a:t>(Optional) Would someone like to volunteer to demonstrate as patient, nurse, and provider?</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i="1" dirty="0"/>
              <a:t>*Use a timer or clock to track 2 minutes and then tell everyone to switch to the other partner if they haven’t already. If you haven’t already, show the examples to help people find inspiration/support.*</a:t>
            </a:r>
          </a:p>
          <a:p>
            <a:pPr marL="0" lvl="0" indent="0" algn="l" rtl="0">
              <a:spcBef>
                <a:spcPts val="0"/>
              </a:spcBef>
              <a:spcAft>
                <a:spcPts val="0"/>
              </a:spcAft>
              <a:buClr>
                <a:schemeClr val="dk1"/>
              </a:buClr>
              <a:buSzPts val="1100"/>
              <a:buFont typeface="Arial"/>
              <a:buNone/>
            </a:pPr>
            <a:endParaRPr i="1"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3152ac6bba4_1_39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3152ac6bba4_1_394: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Based on the conversation, Jade shares several statements about her preferences:</a:t>
            </a:r>
            <a:endParaRPr dirty="0">
              <a:solidFill>
                <a:schemeClr val="dk1"/>
              </a:solidFill>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Clr>
                <a:schemeClr val="dk1"/>
              </a:buClr>
              <a:buSzPts val="1100"/>
              <a:buFont typeface="Arial"/>
              <a:buNone/>
            </a:pPr>
            <a:r>
              <a:rPr lang="en" i="1" dirty="0">
                <a:solidFill>
                  <a:schemeClr val="dk1"/>
                </a:solidFill>
              </a:rPr>
              <a:t>*Read slide. You may want to print out the scenario details for people to reference in hand, see the </a:t>
            </a:r>
            <a:r>
              <a:rPr lang="en" i="1" u="sng" dirty="0">
                <a:solidFill>
                  <a:schemeClr val="hlink"/>
                </a:solidFill>
                <a:hlinkClick r:id="rId3"/>
              </a:rPr>
              <a:t>Training Scenarios</a:t>
            </a:r>
            <a:r>
              <a:rPr lang="en" i="1" dirty="0">
                <a:solidFill>
                  <a:schemeClr val="dk1"/>
                </a:solidFill>
              </a:rPr>
              <a:t> resource, Page 3: Scenario Prompt A - Jade.*</a:t>
            </a:r>
            <a:endParaRPr i="1" dirty="0">
              <a:solidFill>
                <a:schemeClr val="dk1"/>
              </a:solidFill>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3152ac6bba4_1_55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3152ac6bba4_1_55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would you all write on the board based on what Jade shared?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i="1" dirty="0">
                <a:solidFill>
                  <a:schemeClr val="dk1"/>
                </a:solidFill>
              </a:rPr>
              <a:t>*You may go back to the previous to show the scenario details again and either have someone write on a whiteboard what people share, or just wait and click the animation to show the examples on the slide.*</a:t>
            </a:r>
            <a:endParaRPr i="1"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3152ac6bba4_1_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3152ac6bba4_1_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(30 secs) </a:t>
            </a:r>
            <a:endParaRPr dirty="0"/>
          </a:p>
          <a:p>
            <a:pPr marL="0" lvl="0" indent="0" algn="l" rtl="0">
              <a:lnSpc>
                <a:spcPct val="115000"/>
              </a:lnSpc>
              <a:spcBef>
                <a:spcPts val="0"/>
              </a:spcBef>
              <a:spcAft>
                <a:spcPts val="0"/>
              </a:spcAft>
              <a:buClr>
                <a:schemeClr val="dk1"/>
              </a:buClr>
              <a:buSzPts val="1100"/>
              <a:buFont typeface="Arial"/>
              <a:buNone/>
            </a:pPr>
            <a:r>
              <a:rPr lang="en" dirty="0"/>
              <a:t>Current communication in health care often involves the patient/birthing person relaying something to their nurse, and the nurse then goes to the hallway or nurse’s station to speak with or call the provider – which could be the physician, midwife, or resident. And then goes back to the patient to share what the provider said. The nurse or resident often ends up playing telephone.</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 dirty="0"/>
              <a:t>TeamBirth focuses on a team-based approach. What’s different with TeamBirth is that instead of the nurse, or resident, going into the hallway to call the provider, whether that’s the physician, midwife, etc., those conversations and decision making that traditionally happens outside the patient’s room -&gt; now those conversations and that decision making is going to take place in the patient’s room, in front of the patient, with the patient.</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 dirty="0"/>
              <a:t>This team-based approach helps break down the hierarchy we see in health care and reduces the chance for information to get miscommunicated or things to get missed.</a:t>
            </a:r>
            <a:endParaRPr dirty="0"/>
          </a:p>
          <a:p>
            <a:pPr marL="0" lvl="0" indent="0" algn="l" rtl="0">
              <a:lnSpc>
                <a:spcPct val="115000"/>
              </a:lnSpc>
              <a:spcBef>
                <a:spcPts val="0"/>
              </a:spcBef>
              <a:spcAft>
                <a:spcPts val="0"/>
              </a:spcAft>
              <a:buClr>
                <a:schemeClr val="dk1"/>
              </a:buClr>
              <a:buSzPts val="1100"/>
              <a:buFont typeface="Arial"/>
              <a:buNone/>
            </a:pPr>
            <a:r>
              <a:rPr lang="en" dirty="0"/>
              <a:t>TeamBirth focuses on creating shared plans with the birthing person as a key member of the team.</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3152ac6bba4_1_36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3152ac6bba4_1_36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Now that we’ve heard from Jade, what might we include in the care plan for her, for baby, and for labor progress?</a:t>
            </a:r>
            <a:endParaRPr dirty="0"/>
          </a:p>
          <a:p>
            <a:pPr marL="0" lvl="0" indent="0" algn="l" rtl="0">
              <a:spcBef>
                <a:spcPts val="0"/>
              </a:spcBef>
              <a:spcAft>
                <a:spcPts val="0"/>
              </a:spcAft>
              <a:buNone/>
            </a:pPr>
            <a:r>
              <a:rPr lang="en" dirty="0"/>
              <a:t>What are your ideas and how might you right them in patient friendly language?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a:r>
            <a:r>
              <a:rPr lang="en" i="1" dirty="0"/>
              <a:t>You may instruct people to talk in small groups or have a discussion with everyone together. Y</a:t>
            </a:r>
            <a:r>
              <a:rPr lang="en" i="1" dirty="0">
                <a:solidFill>
                  <a:schemeClr val="dk1"/>
                </a:solidFill>
              </a:rPr>
              <a:t>ou may go back to the previous to show the scenario details again and either have someone write on a whiteboard what people share, or just wait and click the animation to show the examples on this slide.*</a:t>
            </a:r>
            <a:endParaRPr i="1"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2fd111481be_0_14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2fd111481be_0_14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And finally, how would you conclude Jade’s huddle? When could the next huddle occur?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You may instruct people to talk in small groups or have a discussion with everyone together. Animation to show the examples. Either have someone write on a whiteboard what people share, or just wait and click the animation to show the next huddle example on this slide.*</a:t>
            </a:r>
            <a:endParaRPr i="1" dirty="0">
              <a:solidFill>
                <a:schemeClr val="dk1"/>
              </a:solidFill>
            </a:endParaRPr>
          </a:p>
          <a:p>
            <a:pPr marL="0" lvl="0" indent="0" algn="l" rtl="0">
              <a:spcBef>
                <a:spcPts val="0"/>
              </a:spcBef>
              <a:spcAft>
                <a:spcPts val="0"/>
              </a:spcAft>
              <a:buNone/>
            </a:pPr>
            <a:endParaRPr i="1"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3152ac6bba4_1_58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3152ac6bba4_1_581: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*Use this slide to include an example of the scenario written on your site specific shared planning board.*</a:t>
            </a:r>
          </a:p>
          <a:p>
            <a:pPr marL="0" lvl="0" indent="0" algn="l" rtl="0">
              <a:spcBef>
                <a:spcPts val="0"/>
              </a:spcBef>
              <a:spcAft>
                <a:spcPts val="0"/>
              </a:spcAft>
              <a:buNone/>
            </a:pPr>
            <a:r>
              <a:rPr lang="en" i="1" dirty="0"/>
              <a:t>In other words, change out this photo to include a picture of your board filled out.</a:t>
            </a:r>
            <a:endParaRPr i="1"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31920922eed_0_40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31920922eed_0_40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dirty="0"/>
              <a:t>*</a:t>
            </a:r>
            <a:r>
              <a:rPr lang="en" b="1" i="1" dirty="0">
                <a:solidFill>
                  <a:schemeClr val="dk1"/>
                </a:solidFill>
              </a:rPr>
              <a:t>*Update this scenario based on what makes sense for your teams. An L&amp;D admission scenario (slide 45), postpartum scenario (slide 54), and incorporationg doulas scenario (slide 65) are provided. Please edit or change these as needed.*</a:t>
            </a:r>
            <a:endParaRPr b="1" i="1" dirty="0"/>
          </a:p>
          <a:p>
            <a:pPr marL="0" lvl="0" indent="0" algn="l" rtl="0">
              <a:spcBef>
                <a:spcPts val="0"/>
              </a:spcBef>
              <a:spcAft>
                <a:spcPts val="0"/>
              </a:spcAft>
              <a:buNone/>
            </a:pPr>
            <a:endParaRPr b="1" i="1" dirty="0"/>
          </a:p>
          <a:p>
            <a:pPr marL="0" lvl="0" indent="0" algn="l" rtl="0">
              <a:spcBef>
                <a:spcPts val="0"/>
              </a:spcBef>
              <a:spcAft>
                <a:spcPts val="0"/>
              </a:spcAft>
              <a:buClr>
                <a:schemeClr val="dk1"/>
              </a:buClr>
              <a:buSzPts val="1100"/>
              <a:buFont typeface="Arial"/>
              <a:buNone/>
            </a:pPr>
            <a:r>
              <a:rPr lang="en" dirty="0">
                <a:solidFill>
                  <a:schemeClr val="dk1"/>
                </a:solidFill>
              </a:rPr>
              <a:t>Now that you’ve seen each key behavior demonstrated, let’s practice putting it all together with a new scenario.</a:t>
            </a:r>
            <a:endParaRPr dirty="0">
              <a:solidFill>
                <a:schemeClr val="dk1"/>
              </a:solidFill>
            </a:endParaRPr>
          </a:p>
          <a:p>
            <a:pPr marL="0" lvl="0" indent="0" algn="l" rtl="0">
              <a:spcBef>
                <a:spcPts val="0"/>
              </a:spcBef>
              <a:spcAft>
                <a:spcPts val="0"/>
              </a:spcAft>
              <a:buNone/>
            </a:pPr>
            <a:endParaRPr i="1"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31920922eed_0_41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31920922eed_0_41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Postpartum handoff does not usually need a huddle but it is an important time to use the information gathered in the handoff to begin the TeamBirth board before any actual huddle occurs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i="1">
                <a:solidFill>
                  <a:schemeClr val="dk1"/>
                </a:solidFill>
              </a:rPr>
              <a:t>*Read slide. You may want to print out the scenario details for people to reference in hand, see the </a:t>
            </a:r>
            <a:r>
              <a:rPr lang="en" i="1" u="sng">
                <a:solidFill>
                  <a:schemeClr val="hlink"/>
                </a:solidFill>
                <a:hlinkClick r:id="rId3"/>
              </a:rPr>
              <a:t>Training Scenarios</a:t>
            </a:r>
            <a:r>
              <a:rPr lang="en" i="1">
                <a:solidFill>
                  <a:schemeClr val="dk1"/>
                </a:solidFill>
              </a:rPr>
              <a:t> resource Scenario Prompt B - Fiona.*</a:t>
            </a:r>
            <a:endParaRPr i="1">
              <a:solidFill>
                <a:schemeClr val="dk1"/>
              </a:solidFill>
            </a:endParaRPr>
          </a:p>
          <a:p>
            <a:pPr marL="0" lvl="0" indent="0" algn="l" rtl="0">
              <a:spcBef>
                <a:spcPts val="0"/>
              </a:spcBef>
              <a:spcAft>
                <a:spcPts val="0"/>
              </a:spcAft>
              <a:buNone/>
            </a:pPr>
            <a:endParaRPr b="1" i="1">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31c1eece9bb_0_70: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31c1eece9bb_0_7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What would you write on the board based on the report you just received?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*After providing instruction, you may go back to the previous to show the scenario details again. You may instruct people to talk in small groups or have a discussion with everyone together.*</a:t>
            </a:r>
            <a:endParaRPr i="1">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1920922eed_0_23: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31920922eed_0_23: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example of what the board may look like after postpartum transfer (with or without an actual huddle).</a:t>
            </a:r>
            <a:r>
              <a:rPr lang="en" i="1"/>
              <a:t> </a:t>
            </a:r>
            <a:endParaRPr i="1"/>
          </a:p>
          <a:p>
            <a:pPr marL="0" lvl="0" indent="0" algn="l" rtl="0">
              <a:spcBef>
                <a:spcPts val="0"/>
              </a:spcBef>
              <a:spcAft>
                <a:spcPts val="0"/>
              </a:spcAft>
              <a:buNone/>
            </a:pPr>
            <a:endParaRPr i="1"/>
          </a:p>
          <a:p>
            <a:pPr marL="0" lvl="0" indent="0" algn="l" rtl="0">
              <a:spcBef>
                <a:spcPts val="0"/>
              </a:spcBef>
              <a:spcAft>
                <a:spcPts val="0"/>
              </a:spcAft>
              <a:buNone/>
            </a:pPr>
            <a:r>
              <a:rPr lang="en" i="1"/>
              <a:t>*Feel free to show this or just talk through what the team has written on the board compared to these examples.*</a:t>
            </a:r>
            <a:endParaRPr i="1"/>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31c1eece9bb_0_86: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31c1eece9bb_0_8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there hasn’t been any changes that require a huddle but the night shift nurse is coming on and planning for the night. </a:t>
            </a:r>
            <a:endParaRPr/>
          </a:p>
          <a:p>
            <a:pPr marL="0" lvl="0" indent="0" algn="l" rtl="0">
              <a:spcBef>
                <a:spcPts val="0"/>
              </a:spcBef>
              <a:spcAft>
                <a:spcPts val="0"/>
              </a:spcAft>
              <a:buNone/>
            </a:pPr>
            <a:r>
              <a:rPr lang="en"/>
              <a:t>What might the oncoming nurse update on the board?</a:t>
            </a:r>
            <a:endParaRPr/>
          </a:p>
          <a:p>
            <a:pPr marL="0" lvl="0" indent="0" algn="l" rtl="0">
              <a:spcBef>
                <a:spcPts val="0"/>
              </a:spcBef>
              <a:spcAft>
                <a:spcPts val="0"/>
              </a:spcAft>
              <a:buNone/>
            </a:pPr>
            <a:endParaRPr i="1"/>
          </a:p>
          <a:p>
            <a:pPr marL="0" lvl="0" indent="0" algn="l" rtl="0">
              <a:spcBef>
                <a:spcPts val="0"/>
              </a:spcBef>
              <a:spcAft>
                <a:spcPts val="0"/>
              </a:spcAft>
              <a:buNone/>
            </a:pPr>
            <a:r>
              <a:rPr lang="en" i="1">
                <a:solidFill>
                  <a:schemeClr val="dk1"/>
                </a:solidFill>
              </a:rPr>
              <a:t>*You may instruct people to talk in small groups or have a discussion with everyone together.*</a:t>
            </a:r>
            <a:endParaRPr i="1"/>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31920922eed_0_37: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31920922eed_0_37: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T</a:t>
            </a:r>
            <a:r>
              <a:rPr lang="en">
                <a:solidFill>
                  <a:schemeClr val="dk1"/>
                </a:solidFill>
              </a:rPr>
              <a:t>his is an example of what the board may look like after evening shift change (with or without an actual huddle).</a:t>
            </a:r>
            <a:r>
              <a:rPr lang="en" i="1">
                <a:solidFill>
                  <a:schemeClr val="dk1"/>
                </a:solidFill>
              </a:rPr>
              <a:t> </a:t>
            </a:r>
            <a:r>
              <a:rPr lang="en">
                <a:solidFill>
                  <a:schemeClr val="dk1"/>
                </a:solidFill>
              </a:rPr>
              <a:t>The text in blue is what the night nurse updated.</a:t>
            </a:r>
            <a:r>
              <a:rPr lang="en" i="1">
                <a:solidFill>
                  <a:schemeClr val="dk1"/>
                </a:solidFill>
              </a:rPr>
              <a:t> </a:t>
            </a:r>
            <a:endParaRPr i="1">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*Feel free to show this or just talk through what the team has written on the board compared to these examples.*</a:t>
            </a:r>
            <a:endParaRPr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31920922eed_0_439: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31920922eed_0_43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a:t>
            </a:r>
            <a:r>
              <a:rPr lang="en" b="1" i="1">
                <a:solidFill>
                  <a:schemeClr val="dk1"/>
                </a:solidFill>
              </a:rPr>
              <a:t>Update the slide or do a voice over of your specific hyperbilirubinemia protocol, and, if you want, you can include a bilirubin value relevant to this scenario.*</a:t>
            </a:r>
            <a:endParaRPr b="1" i="1">
              <a:solidFill>
                <a:schemeClr val="dk1"/>
              </a:solidFill>
            </a:endParaRPr>
          </a:p>
          <a:p>
            <a:pPr marL="0" lvl="0" indent="0" algn="l" rtl="0">
              <a:spcBef>
                <a:spcPts val="0"/>
              </a:spcBef>
              <a:spcAft>
                <a:spcPts val="0"/>
              </a:spcAft>
              <a:buNone/>
            </a:pPr>
            <a:endParaRPr i="1">
              <a:solidFill>
                <a:schemeClr val="dk1"/>
              </a:solidFill>
            </a:endParaRPr>
          </a:p>
          <a:p>
            <a:pPr marL="0" lvl="0" indent="0" algn="l" rtl="0">
              <a:spcBef>
                <a:spcPts val="0"/>
              </a:spcBef>
              <a:spcAft>
                <a:spcPts val="0"/>
              </a:spcAft>
              <a:buNone/>
            </a:pPr>
            <a:r>
              <a:rPr lang="en">
                <a:solidFill>
                  <a:schemeClr val="dk1"/>
                </a:solidFill>
              </a:rPr>
              <a:t>Now time has passed and there is a change for baby Isaac: *R</a:t>
            </a:r>
            <a:r>
              <a:rPr lang="en" i="1">
                <a:solidFill>
                  <a:schemeClr val="dk1"/>
                </a:solidFill>
              </a:rPr>
              <a:t>ead slide.*</a:t>
            </a:r>
            <a:endParaRPr i="1">
              <a:solidFill>
                <a:schemeClr val="dk1"/>
              </a:solidFill>
            </a:endParaRPr>
          </a:p>
          <a:p>
            <a:pPr marL="0" lvl="0" indent="0" algn="l" rtl="0">
              <a:spcBef>
                <a:spcPts val="0"/>
              </a:spcBef>
              <a:spcAft>
                <a:spcPts val="0"/>
              </a:spcAft>
              <a:buNone/>
            </a:pPr>
            <a:r>
              <a:rPr lang="en">
                <a:solidFill>
                  <a:schemeClr val="dk1"/>
                </a:solidFill>
              </a:rPr>
              <a:t>Would you all initiate a huddle with the pediatrician at this point? </a:t>
            </a:r>
            <a:endParaRPr i="1">
              <a:solidFill>
                <a:schemeClr val="dk1"/>
              </a:solidFill>
            </a:endParaRPr>
          </a:p>
          <a:p>
            <a:pPr marL="0" lvl="0" indent="0" algn="l" rtl="0">
              <a:spcBef>
                <a:spcPts val="0"/>
              </a:spcBef>
              <a:spcAft>
                <a:spcPts val="0"/>
              </a:spcAft>
              <a:buNone/>
            </a:pPr>
            <a:endParaRPr i="1">
              <a:solidFill>
                <a:schemeClr val="dk1"/>
              </a:solidFill>
            </a:endParaRPr>
          </a:p>
          <a:p>
            <a:pPr marL="0" lvl="0" indent="0" algn="l" rtl="0">
              <a:spcBef>
                <a:spcPts val="0"/>
              </a:spcBef>
              <a:spcAft>
                <a:spcPts val="0"/>
              </a:spcAft>
              <a:buNone/>
            </a:pPr>
            <a:r>
              <a:rPr lang="en" i="1">
                <a:solidFill>
                  <a:schemeClr val="dk1"/>
                </a:solidFill>
              </a:rPr>
              <a:t>*There is no wrong answer and it is up to you and your teams to decide what you want to the standard to be at your facility. You may want to print out the scenario details for people to reference in hand, see the </a:t>
            </a:r>
            <a:r>
              <a:rPr lang="en" i="1" u="sng">
                <a:solidFill>
                  <a:schemeClr val="hlink"/>
                </a:solidFill>
                <a:hlinkClick r:id="rId3"/>
              </a:rPr>
              <a:t>Training Scenarios</a:t>
            </a:r>
            <a:r>
              <a:rPr lang="en" i="1">
                <a:solidFill>
                  <a:schemeClr val="dk1"/>
                </a:solidFill>
              </a:rPr>
              <a:t> resource Page 3: Scenario Prompt A - Fiona.*</a:t>
            </a:r>
            <a:endParaRPr i="1">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dd90c17fae_0_21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dd90c17fae_0_213: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(60 secs)</a:t>
            </a:r>
            <a:endParaRPr lang="en" i="0" dirty="0"/>
          </a:p>
          <a:p>
            <a:pPr marL="0" lvl="0" indent="0" algn="l" rtl="0">
              <a:spcBef>
                <a:spcPts val="0"/>
              </a:spcBef>
              <a:spcAft>
                <a:spcPts val="0"/>
              </a:spcAft>
              <a:buNone/>
            </a:pPr>
            <a:endParaRPr lang="en" dirty="0"/>
          </a:p>
          <a:p>
            <a:pPr marL="0" lvl="0" indent="0" algn="l" rtl="0">
              <a:lnSpc>
                <a:spcPct val="115000"/>
              </a:lnSpc>
              <a:spcBef>
                <a:spcPts val="0"/>
              </a:spcBef>
              <a:spcAft>
                <a:spcPts val="0"/>
              </a:spcAft>
              <a:buNone/>
            </a:pPr>
            <a:r>
              <a:rPr lang="en-US" dirty="0"/>
              <a:t>This graphic is a visual representation of TeamBirth.</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dirty="0"/>
              <a:t>Changing behaviors and culture in the way we deliver care can be hard but, at its core, TeamBirth is simple. It consists of two Core Components:</a:t>
            </a:r>
          </a:p>
          <a:p>
            <a:pPr marL="12700" lvl="0" indent="0" algn="l" rtl="0">
              <a:lnSpc>
                <a:spcPct val="115000"/>
              </a:lnSpc>
              <a:spcBef>
                <a:spcPts val="0"/>
              </a:spcBef>
              <a:spcAft>
                <a:spcPts val="0"/>
              </a:spcAft>
              <a:buClr>
                <a:schemeClr val="dk1"/>
              </a:buClr>
              <a:buSzPts val="1100"/>
              <a:buFont typeface="Arial"/>
              <a:buNone/>
            </a:pPr>
            <a:r>
              <a:rPr lang="en-US" dirty="0"/>
              <a:t>1. STRUCTURED TEAM HUDDLES that include all members of the team including the patient and support person</a:t>
            </a:r>
          </a:p>
          <a:p>
            <a:pPr marL="12700" lvl="0" indent="0" algn="l" rtl="0">
              <a:lnSpc>
                <a:spcPct val="115000"/>
              </a:lnSpc>
              <a:spcBef>
                <a:spcPts val="0"/>
              </a:spcBef>
              <a:spcAft>
                <a:spcPts val="0"/>
              </a:spcAft>
              <a:buClr>
                <a:schemeClr val="dk1"/>
              </a:buClr>
              <a:buSzPts val="1100"/>
              <a:buFont typeface="Arial"/>
              <a:buNone/>
            </a:pPr>
            <a:r>
              <a:rPr lang="en-US" dirty="0"/>
              <a:t>2. And the SHARED PLANNING TOOL (or whiteboard) which is the visual guide for structuring and documenting the huddle conversation</a:t>
            </a:r>
          </a:p>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31920922eed_0_51: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31920922eed_0_51: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purposes of demonstration, we’ll say that the Hyperbilirubinemia protocol does not yet require a call to the pediatrician so while this is a change in the plan of care, our facility has decided it doesn’t yet require a huddle. The nurse informs the patient, provides any necessary education, and updates the board accordingly so there is clarity on the plan for baby and when the next huddle will happen.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know that depending on the lab results, there may be need for a conversation with the pediatrician so including that in the Next Huddle section helps keep the team up to date.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b="1" i="1"/>
              <a:t>*Update this board however is relevant to your unit protocol especially if most people </a:t>
            </a:r>
            <a:r>
              <a:rPr lang="en" b="1" i="1" u="sng"/>
              <a:t>would</a:t>
            </a:r>
            <a:r>
              <a:rPr lang="en" b="1" i="1"/>
              <a:t> have a huddle with the pediatrician at this point.*</a:t>
            </a:r>
            <a:endParaRPr b="1" i="1"/>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31c1eece9bb_0_146: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31c1eece9bb_0_14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a:t>
            </a:r>
            <a:r>
              <a:rPr lang="en" b="1" i="1">
                <a:solidFill>
                  <a:schemeClr val="dk1"/>
                </a:solidFill>
              </a:rPr>
              <a:t>Update the slide or do a voice over of your specific hyperbilirubinemia protocol, and, if you want, you can include a bilirubin value relevant to this scenario.*</a:t>
            </a:r>
            <a:endParaRPr b="1" i="1">
              <a:solidFill>
                <a:schemeClr val="dk1"/>
              </a:solidFill>
            </a:endParaRPr>
          </a:p>
          <a:p>
            <a:pPr marL="0" lvl="0" indent="0" algn="l" rtl="0">
              <a:spcBef>
                <a:spcPts val="0"/>
              </a:spcBef>
              <a:spcAft>
                <a:spcPts val="0"/>
              </a:spcAft>
              <a:buNone/>
            </a:pPr>
            <a:endParaRPr i="1">
              <a:solidFill>
                <a:schemeClr val="dk1"/>
              </a:solidFill>
            </a:endParaRPr>
          </a:p>
          <a:p>
            <a:pPr marL="0" lvl="0" indent="0" algn="l" rtl="0">
              <a:spcBef>
                <a:spcPts val="0"/>
              </a:spcBef>
              <a:spcAft>
                <a:spcPts val="0"/>
              </a:spcAft>
              <a:buNone/>
            </a:pPr>
            <a:r>
              <a:rPr lang="en">
                <a:solidFill>
                  <a:schemeClr val="dk1"/>
                </a:solidFill>
              </a:rPr>
              <a:t>Now that the lab results have returned, the nurse sees that the value should spark a huddle with Dr. Sugar, the on call pediatrician, in order to discuss next steps for baby Isaac. She goes to the bedside and initiates a huddle over speaker phone saying: </a:t>
            </a:r>
            <a:r>
              <a:rPr lang="en" i="1">
                <a:solidFill>
                  <a:schemeClr val="dk1"/>
                </a:solidFill>
              </a:rPr>
              <a:t>*Read slide.*</a:t>
            </a:r>
            <a:endParaRPr i="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*You may want to print out the scenario details for people to reference in hand, see the </a:t>
            </a:r>
            <a:r>
              <a:rPr lang="en" i="1" u="sng">
                <a:solidFill>
                  <a:schemeClr val="hlink"/>
                </a:solidFill>
                <a:hlinkClick r:id="rId3"/>
              </a:rPr>
              <a:t>Training Scenarios</a:t>
            </a:r>
            <a:r>
              <a:rPr lang="en" i="1">
                <a:solidFill>
                  <a:schemeClr val="dk1"/>
                </a:solidFill>
              </a:rPr>
              <a:t> resource Page 3: Scenario Prompt A - Fiona.*</a:t>
            </a:r>
            <a:endParaRPr i="1">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31c1eece9bb_0_155: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31c1eece9bb_0_15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nurse would include any additional relevant assessment information or context with Dr. Sugar and Dr. Sugar would share treatment options, discuss any orders, and answer any questions Fiona or Harini have.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How do you think Baby Isaac’s plan might be updated on the board?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questions or concerns might we expect from Fiona or Harini?</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*You may want to print out the scenario details for people to reference in hand, see the </a:t>
            </a:r>
            <a:r>
              <a:rPr lang="en" i="1" u="sng">
                <a:solidFill>
                  <a:schemeClr val="hlink"/>
                </a:solidFill>
                <a:hlinkClick r:id="rId3"/>
              </a:rPr>
              <a:t>Training Scenarios</a:t>
            </a:r>
            <a:r>
              <a:rPr lang="en" i="1">
                <a:solidFill>
                  <a:schemeClr val="dk1"/>
                </a:solidFill>
              </a:rPr>
              <a:t> resource Page 3: Scenario Prompt A - Fiona.*</a:t>
            </a: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i="1"/>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31c1eece9bb_0_176: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31c1eece9bb_0_176: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This newborn huddle for hyperbilirubinemia may result in a board update that looks like this: ensuring any orders or next steps from the discussion are included in the baby section and the Next Huddle.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b="1" i="1"/>
              <a:t>*Update this board however is relevant to your unit protocol especially if most people </a:t>
            </a:r>
            <a:r>
              <a:rPr lang="en" b="1" i="1" u="sng"/>
              <a:t>would</a:t>
            </a:r>
            <a:r>
              <a:rPr lang="en" b="1" i="1"/>
              <a:t> have a huddle with the pediatrician at this point.*</a:t>
            </a:r>
            <a:endParaRPr b="1" i="1"/>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320272d195e_0_4370: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320272d195e_0_437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320272d195e_0_438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320272d195e_0_4387: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320272d195e_0_4399: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320272d195e_0_439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[read or act out slide]</a:t>
            </a:r>
            <a:endParaRPr i="1">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20272d195e_0_4405: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320272d195e_0_440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The nurses likely wrote out and updated the team section at some point during the admission, she then say</a:t>
            </a:r>
            <a:r>
              <a:rPr lang="en" sz="1200" b="1">
                <a:solidFill>
                  <a:schemeClr val="dk1"/>
                </a:solidFill>
                <a:latin typeface="Calibri"/>
                <a:ea typeface="Calibri"/>
                <a:cs typeface="Calibri"/>
                <a:sym typeface="Calibri"/>
              </a:rPr>
              <a:t>s</a:t>
            </a:r>
            <a:r>
              <a:rPr lang="en" sz="1200">
                <a:solidFill>
                  <a:schemeClr val="dk1"/>
                </a:solidFill>
                <a:latin typeface="Calibri"/>
                <a:ea typeface="Calibri"/>
                <a:cs typeface="Calibri"/>
                <a:sym typeface="Calibri"/>
              </a:rPr>
              <a:t>: “Ok, those things are important preferences to know about your birth. Isabel, would </a:t>
            </a:r>
            <a:r>
              <a:rPr lang="en" sz="1200" b="1">
                <a:solidFill>
                  <a:schemeClr val="dk1"/>
                </a:solidFill>
                <a:latin typeface="Calibri"/>
                <a:ea typeface="Calibri"/>
                <a:cs typeface="Calibri"/>
                <a:sym typeface="Calibri"/>
              </a:rPr>
              <a:t>YOU </a:t>
            </a:r>
            <a:r>
              <a:rPr lang="en" sz="1200">
                <a:solidFill>
                  <a:schemeClr val="dk1"/>
                </a:solidFill>
                <a:latin typeface="Calibri"/>
                <a:ea typeface="Calibri"/>
                <a:cs typeface="Calibri"/>
                <a:sym typeface="Calibri"/>
              </a:rPr>
              <a:t>mind writing those things over here on the shared planning board while I get the IV supplies? Can you list those things here (</a:t>
            </a:r>
            <a:r>
              <a:rPr lang="en" sz="1200" i="1">
                <a:solidFill>
                  <a:schemeClr val="dk1"/>
                </a:solidFill>
                <a:latin typeface="Calibri"/>
                <a:ea typeface="Calibri"/>
                <a:cs typeface="Calibri"/>
                <a:sym typeface="Calibri"/>
              </a:rPr>
              <a:t>point to the right side of the preferences section on the board</a:t>
            </a:r>
            <a:r>
              <a:rPr lang="en" sz="1200">
                <a:solidFill>
                  <a:schemeClr val="dk1"/>
                </a:solidFill>
                <a:latin typeface="Calibri"/>
                <a:ea typeface="Calibri"/>
                <a:cs typeface="Calibri"/>
                <a:sym typeface="Calibri"/>
              </a:rPr>
              <a:t>) and leave room for other preferences and concerns Kelsey may have along the way?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chemeClr val="dk1"/>
                </a:solidFill>
                <a:latin typeface="Calibri"/>
                <a:ea typeface="Calibri"/>
                <a:cs typeface="Calibri"/>
                <a:sym typeface="Calibri"/>
              </a:rPr>
              <a:t>Bring the doula in to board use right away and coach them about how to update it during and between huddles.</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We see here that Isabel wrote in patient friendly language the preferences that Kelsey shared.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Then the nurse might prep them for an upcoming huddle by saying: “</a:t>
            </a:r>
            <a:r>
              <a:rPr lang="en" sz="1200">
                <a:solidFill>
                  <a:schemeClr val="dk1"/>
                </a:solidFill>
                <a:latin typeface="Calibri"/>
                <a:ea typeface="Calibri"/>
                <a:cs typeface="Calibri"/>
                <a:sym typeface="Calibri"/>
              </a:rPr>
              <a:t>Kelsey, be thinking about what matters to you now, so when Whitney the midwife comes in, we'll talk together and make a plan - called a TeamBirth huddle - and you, Isabel, and Yara when she gets here, are encouraged to participate and share your thoughts as we make a plan.”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320272d195e_0_4413: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320272d195e_0_4413: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some point the provider comes by and the nurse might initiative a huddle by saying: “</a:t>
            </a:r>
            <a:r>
              <a:rPr lang="en" sz="1200">
                <a:solidFill>
                  <a:schemeClr val="dk1"/>
                </a:solidFill>
                <a:latin typeface="Calibri"/>
                <a:ea typeface="Calibri"/>
                <a:cs typeface="Calibri"/>
                <a:sym typeface="Calibri"/>
              </a:rPr>
              <a:t>Why don’t we do a round of introductions and have a TeamBirth huddle. Right now, we’re hoping to make a plan together with Kelsey and Isabel and note it on the board.”</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[read or act out slide]</a:t>
            </a: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320272d195e_0_4419: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320272d195e_0_4419: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[read or act out slide]</a:t>
            </a:r>
            <a:endParaRPr i="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The team goes on discussing early labor and what the options are for the labor progress plan.</a:t>
            </a:r>
            <a:endParaRPr sz="120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dd90c17fae_0_22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dd90c17fae_0_224: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(60 secs) </a:t>
            </a:r>
            <a:endParaRPr dirty="0">
              <a:solidFill>
                <a:schemeClr val="dk1"/>
              </a:solidFill>
            </a:endParaRPr>
          </a:p>
          <a:p>
            <a:pPr marL="0" lvl="0" indent="0" algn="l" rtl="0">
              <a:spcBef>
                <a:spcPts val="0"/>
              </a:spcBef>
              <a:spcAft>
                <a:spcPts val="0"/>
              </a:spcAft>
              <a:buNone/>
            </a:pPr>
            <a:r>
              <a:rPr lang="en" dirty="0">
                <a:solidFill>
                  <a:schemeClr val="dk1"/>
                </a:solidFill>
              </a:rPr>
              <a:t>The basics of TeamBirth are summarized here: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●For WHO, the entire care team which includes the person in labor and their support persons. TeamBirth huddles should include, at a minimum, the person giving birth, their nurse, and a provider (and can include others on the care team as applicable, such as the midwife, resident, etc.),</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●WHEN, gathering at admission and any major decision points or changes throughout labor and postpartum,</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●WHAT, to discuss preferences, the care plans for mom, baby and labor progress, as well as expectations for the next huddle,</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●And WHY, in order to ensure all team members have the opportunity to participate in shared decision-making</a:t>
            </a:r>
            <a:endParaRPr dirty="0">
              <a:solidFill>
                <a:schemeClr val="dk1"/>
              </a:solidFill>
            </a:endParaRPr>
          </a:p>
          <a:p>
            <a:pPr marL="0" lvl="0" indent="0" algn="l" rtl="0">
              <a:spcBef>
                <a:spcPts val="0"/>
              </a:spcBef>
              <a:spcAft>
                <a:spcPts val="0"/>
              </a:spcAft>
              <a:buNone/>
            </a:pPr>
            <a:endParaRPr i="1" dirty="0">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320272d195e_0_4425:notes"/>
          <p:cNvSpPr>
            <a:spLocks noGrp="1" noRot="1" noChangeAspect="1"/>
          </p:cNvSpPr>
          <p:nvPr>
            <p:ph type="sldImg" idx="2"/>
          </p:nvPr>
        </p:nvSpPr>
        <p:spPr>
          <a:xfrm>
            <a:off x="539750" y="677863"/>
            <a:ext cx="6024563"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320272d195e_0_4425: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It is important to note that in this scenario we’re assuming the provider and nurse elicited Kelsey’s full understanding of the options between expectant and active management–when demonstrating TeamBirth, or practicing huddles, try not to get derailed with the clinical details of each situation.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As you support training at your sites, we want to emphasize that for scenario based huddle practice you don’t need to get into the weeds of clinical management </a:t>
            </a:r>
            <a:r>
              <a:rPr lang="en" sz="1200" i="1">
                <a:solidFill>
                  <a:schemeClr val="dk1"/>
                </a:solidFill>
                <a:latin typeface="Calibri"/>
                <a:ea typeface="Calibri"/>
                <a:cs typeface="Calibri"/>
                <a:sym typeface="Calibri"/>
              </a:rPr>
              <a:t>unless</a:t>
            </a:r>
            <a:r>
              <a:rPr lang="en" sz="1200">
                <a:solidFill>
                  <a:schemeClr val="dk1"/>
                </a:solidFill>
                <a:latin typeface="Calibri"/>
                <a:ea typeface="Calibri"/>
                <a:cs typeface="Calibri"/>
                <a:sym typeface="Calibri"/>
              </a:rPr>
              <a:t> you are intentionally leaving time to do parallel competency training that includes both clinical objectives in addition to the TeamBirth communication objectives.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Otherwise, primarily focus on the communication aspects to ensure that every clinician understands the key behaviors and how to write that information in patient friendly language on the board.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So based on the discussion Kelsey, Isabel, Trisha, and Whitney have during the huddle, the board gets updated to reflect the conversation. Ensuring language is clear and patient friendly. Throughout the doula is an important resource to help ensure things are clear</a:t>
            </a:r>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dd90c17fae_0_26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2dd90c17fae_0_260: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dirty="0">
                <a:solidFill>
                  <a:schemeClr val="dk1"/>
                </a:solidFill>
              </a:rPr>
              <a:t>(60 secs)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The TeamBirth solution embodies two design principles: teamwork, to promote psychological safety and shared decision making, and simplicity, to reliably communicate information across the full care team.</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The purpose of the shared planning board is to visually and consistently remind the team of four key behaviors. These behaviors ensure that in every huddle we:</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Promote the role of each team member: as simple as identifying and writing the names of everyone on the team, starting with the person giving birth. This is a huge step in providing psychological safety and giving everyone room to speak up;</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Elicit patient preferences: which encourages the person giving birth to share their preferences, concerns, and questions </a:t>
            </a:r>
            <a:r>
              <a:rPr lang="en" i="1" dirty="0">
                <a:solidFill>
                  <a:schemeClr val="dk1"/>
                </a:solidFill>
              </a:rPr>
              <a:t>in this moment;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Distinguish the care plan for the patient, baby, and labor progress: which is what you do all the time but it’s putting it in a standard format that is easy for the person giving birth to understand how things are going for them, baby, and their labor</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And set shared expectations for the timing of the next huddle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These behaviors ensure psychological safety, help support equitable care, create space for shared decision-making, and ensure transparency for next steps.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The bulk of today’s session is focused on practicing huddles. We want you to get comfortable with each of these key behaviors and using the shared planning board to document the discussion in patient friendly language.</a:t>
            </a:r>
            <a:endParaRPr b="1"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152ac6bba4_1_25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3152ac6bba4_1_251:notes"/>
          <p:cNvSpPr txBox="1">
            <a:spLocks noGrp="1"/>
          </p:cNvSpPr>
          <p:nvPr>
            <p:ph type="body" idx="1"/>
          </p:nvPr>
        </p:nvSpPr>
        <p:spPr>
          <a:xfrm>
            <a:off x="710248" y="4292878"/>
            <a:ext cx="5681980" cy="40669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(10 secs)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 common question about Huddles, and a core piece of TeamBirth, is when Huddles happen.</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5"/>
        <p:cNvGrpSpPr/>
        <p:nvPr/>
      </p:nvGrpSpPr>
      <p:grpSpPr>
        <a:xfrm>
          <a:off x="0" y="0"/>
          <a:ext cx="0" cy="0"/>
          <a:chOff x="0" y="0"/>
          <a:chExt cx="0" cy="0"/>
        </a:xfrm>
      </p:grpSpPr>
      <p:sp>
        <p:nvSpPr>
          <p:cNvPr id="536" name="Google Shape;536;p116"/>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2"/>
              </a:buClr>
              <a:buSzPts val="2400"/>
              <a:buFont typeface="Source Sans Pro"/>
              <a:buNone/>
              <a:defRPr sz="2400" i="0" u="none" strike="noStrike" cap="none">
                <a:solidFill>
                  <a:schemeClr val="dk2"/>
                </a:solidFill>
                <a:latin typeface="Source Sans Pro"/>
                <a:ea typeface="Source Sans Pro"/>
                <a:cs typeface="Source Sans Pro"/>
                <a:sym typeface="Source Sans Pro"/>
              </a:defRPr>
            </a:lvl1pPr>
            <a:lvl2pPr lvl="1"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2pPr>
            <a:lvl3pPr lvl="2"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3pPr>
            <a:lvl4pPr lvl="3"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4pPr>
            <a:lvl5pPr lvl="4"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5pPr>
            <a:lvl6pPr lvl="5"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6pPr>
            <a:lvl7pPr lvl="6"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7pPr>
            <a:lvl8pPr lvl="7"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8pPr>
            <a:lvl9pPr lvl="8" algn="l">
              <a:lnSpc>
                <a:spcPct val="100000"/>
              </a:lnSpc>
              <a:spcBef>
                <a:spcPts val="0"/>
              </a:spcBef>
              <a:spcAft>
                <a:spcPts val="0"/>
              </a:spcAft>
              <a:buSzPts val="1400"/>
              <a:buFont typeface="Source Sans Pro"/>
              <a:buNone/>
              <a:defRPr sz="1800">
                <a:latin typeface="Source Sans Pro"/>
                <a:ea typeface="Source Sans Pro"/>
                <a:cs typeface="Source Sans Pro"/>
                <a:sym typeface="Source Sans Pro"/>
              </a:defRPr>
            </a:lvl9pPr>
          </a:lstStyle>
          <a:p>
            <a:endParaRPr/>
          </a:p>
        </p:txBody>
      </p:sp>
      <p:sp>
        <p:nvSpPr>
          <p:cNvPr id="537" name="Google Shape;537;p116"/>
          <p:cNvSpPr txBox="1">
            <a:spLocks noGrp="1"/>
          </p:cNvSpPr>
          <p:nvPr>
            <p:ph type="body" idx="1"/>
          </p:nvPr>
        </p:nvSpPr>
        <p:spPr>
          <a:xfrm>
            <a:off x="800100" y="1145219"/>
            <a:ext cx="7543800" cy="3487500"/>
          </a:xfrm>
          <a:prstGeom prst="rect">
            <a:avLst/>
          </a:prstGeom>
          <a:noFill/>
          <a:ln>
            <a:noFill/>
          </a:ln>
        </p:spPr>
        <p:txBody>
          <a:bodyPr spcFirstLastPara="1" wrap="square" lIns="91425" tIns="137150" rIns="91425" bIns="45700" anchor="t" anchorCtr="0">
            <a:noAutofit/>
          </a:bodyPr>
          <a:lstStyle>
            <a:lvl1pPr marL="457200" marR="0" lvl="0" indent="-228600" algn="l">
              <a:lnSpc>
                <a:spcPct val="100000"/>
              </a:lnSpc>
              <a:spcBef>
                <a:spcPts val="600"/>
              </a:spcBef>
              <a:spcAft>
                <a:spcPts val="0"/>
              </a:spcAft>
              <a:buClr>
                <a:schemeClr val="lt2"/>
              </a:buClr>
              <a:buSzPts val="1600"/>
              <a:buFont typeface="Source Sans Pro"/>
              <a:buNone/>
              <a:defRPr sz="1600" i="0" u="none" strike="noStrike" cap="none">
                <a:solidFill>
                  <a:schemeClr val="dk2"/>
                </a:solidFill>
                <a:latin typeface="Source Sans Pro"/>
                <a:ea typeface="Source Sans Pro"/>
                <a:cs typeface="Source Sans Pro"/>
                <a:sym typeface="Source Sans Pro"/>
              </a:defRPr>
            </a:lvl1pPr>
            <a:lvl2pPr marL="914400" marR="0" lvl="1" indent="-330200" algn="l">
              <a:lnSpc>
                <a:spcPct val="100000"/>
              </a:lnSpc>
              <a:spcBef>
                <a:spcPts val="600"/>
              </a:spcBef>
              <a:spcAft>
                <a:spcPts val="0"/>
              </a:spcAft>
              <a:buClr>
                <a:schemeClr val="lt2"/>
              </a:buClr>
              <a:buSzPts val="1600"/>
              <a:buFont typeface="Source Sans Pro"/>
              <a:buChar char="▪"/>
              <a:defRPr sz="1600" i="0" u="none" strike="noStrike" cap="none">
                <a:solidFill>
                  <a:schemeClr val="dk2"/>
                </a:solidFill>
                <a:latin typeface="Source Sans Pro"/>
                <a:ea typeface="Source Sans Pro"/>
                <a:cs typeface="Source Sans Pro"/>
                <a:sym typeface="Source Sans Pro"/>
              </a:defRPr>
            </a:lvl2pPr>
            <a:lvl3pPr marL="1371600" marR="0" lvl="2" indent="-330200" algn="l">
              <a:lnSpc>
                <a:spcPct val="100000"/>
              </a:lnSpc>
              <a:spcBef>
                <a:spcPts val="600"/>
              </a:spcBef>
              <a:spcAft>
                <a:spcPts val="0"/>
              </a:spcAft>
              <a:buClr>
                <a:schemeClr val="lt2"/>
              </a:buClr>
              <a:buSzPts val="1600"/>
              <a:buFont typeface="Source Sans Pro"/>
              <a:buChar char="▪"/>
              <a:defRPr sz="1600" i="0" u="none" strike="noStrike" cap="none">
                <a:solidFill>
                  <a:schemeClr val="dk2"/>
                </a:solidFill>
                <a:latin typeface="Source Sans Pro"/>
                <a:ea typeface="Source Sans Pro"/>
                <a:cs typeface="Source Sans Pro"/>
                <a:sym typeface="Source Sans Pro"/>
              </a:defRPr>
            </a:lvl3pPr>
            <a:lvl4pPr marL="1828800" marR="0" lvl="3" indent="-330200" algn="l">
              <a:lnSpc>
                <a:spcPct val="100000"/>
              </a:lnSpc>
              <a:spcBef>
                <a:spcPts val="600"/>
              </a:spcBef>
              <a:spcAft>
                <a:spcPts val="0"/>
              </a:spcAft>
              <a:buClr>
                <a:schemeClr val="lt2"/>
              </a:buClr>
              <a:buSzPts val="1600"/>
              <a:buFont typeface="Source Sans Pro"/>
              <a:buChar char="▫"/>
              <a:defRPr sz="1600" i="0" u="none" strike="noStrike" cap="none">
                <a:solidFill>
                  <a:schemeClr val="dk2"/>
                </a:solidFill>
                <a:latin typeface="Source Sans Pro"/>
                <a:ea typeface="Source Sans Pro"/>
                <a:cs typeface="Source Sans Pro"/>
                <a:sym typeface="Source Sans Pro"/>
              </a:defRPr>
            </a:lvl4pPr>
            <a:lvl5pPr marL="2286000" marR="0" lvl="4" indent="-330200" algn="l">
              <a:lnSpc>
                <a:spcPct val="100000"/>
              </a:lnSpc>
              <a:spcBef>
                <a:spcPts val="600"/>
              </a:spcBef>
              <a:spcAft>
                <a:spcPts val="0"/>
              </a:spcAft>
              <a:buClr>
                <a:schemeClr val="lt2"/>
              </a:buClr>
              <a:buSzPts val="1600"/>
              <a:buFont typeface="Source Sans Pro"/>
              <a:buChar char="&gt;"/>
              <a:defRPr sz="1600" i="0" u="none" strike="noStrike" cap="none">
                <a:solidFill>
                  <a:schemeClr val="dk2"/>
                </a:solidFill>
                <a:latin typeface="Source Sans Pro"/>
                <a:ea typeface="Source Sans Pro"/>
                <a:cs typeface="Source Sans Pro"/>
                <a:sym typeface="Source Sans Pro"/>
              </a:defRPr>
            </a:lvl5pPr>
            <a:lvl6pPr marL="2743200" marR="0" lvl="5" indent="-314325" algn="l">
              <a:lnSpc>
                <a:spcPct val="90000"/>
              </a:lnSpc>
              <a:spcBef>
                <a:spcPts val="375"/>
              </a:spcBef>
              <a:spcAft>
                <a:spcPts val="0"/>
              </a:spcAft>
              <a:buClr>
                <a:schemeClr val="dk1"/>
              </a:buClr>
              <a:buSzPts val="1350"/>
              <a:buFont typeface="Source Sans Pro"/>
              <a:buChar char="•"/>
              <a:defRPr sz="1350" i="0" u="none" strike="noStrike" cap="none">
                <a:solidFill>
                  <a:schemeClr val="dk1"/>
                </a:solidFill>
                <a:latin typeface="Source Sans Pro"/>
                <a:ea typeface="Source Sans Pro"/>
                <a:cs typeface="Source Sans Pro"/>
                <a:sym typeface="Source Sans Pro"/>
              </a:defRPr>
            </a:lvl6pPr>
            <a:lvl7pPr marL="3200400" marR="0" lvl="6" indent="-314325" algn="l">
              <a:lnSpc>
                <a:spcPct val="90000"/>
              </a:lnSpc>
              <a:spcBef>
                <a:spcPts val="375"/>
              </a:spcBef>
              <a:spcAft>
                <a:spcPts val="0"/>
              </a:spcAft>
              <a:buClr>
                <a:schemeClr val="dk1"/>
              </a:buClr>
              <a:buSzPts val="1350"/>
              <a:buFont typeface="Source Sans Pro"/>
              <a:buChar char="•"/>
              <a:defRPr sz="1350" i="0" u="none" strike="noStrike" cap="none">
                <a:solidFill>
                  <a:schemeClr val="dk1"/>
                </a:solidFill>
                <a:latin typeface="Source Sans Pro"/>
                <a:ea typeface="Source Sans Pro"/>
                <a:cs typeface="Source Sans Pro"/>
                <a:sym typeface="Source Sans Pro"/>
              </a:defRPr>
            </a:lvl7pPr>
            <a:lvl8pPr marL="3657600" marR="0" lvl="7" indent="-314325" algn="l">
              <a:lnSpc>
                <a:spcPct val="90000"/>
              </a:lnSpc>
              <a:spcBef>
                <a:spcPts val="375"/>
              </a:spcBef>
              <a:spcAft>
                <a:spcPts val="0"/>
              </a:spcAft>
              <a:buClr>
                <a:schemeClr val="dk1"/>
              </a:buClr>
              <a:buSzPts val="1350"/>
              <a:buFont typeface="Source Sans Pro"/>
              <a:buChar char="•"/>
              <a:defRPr sz="1350" i="0" u="none" strike="noStrike" cap="none">
                <a:solidFill>
                  <a:schemeClr val="dk1"/>
                </a:solidFill>
                <a:latin typeface="Source Sans Pro"/>
                <a:ea typeface="Source Sans Pro"/>
                <a:cs typeface="Source Sans Pro"/>
                <a:sym typeface="Source Sans Pro"/>
              </a:defRPr>
            </a:lvl8pPr>
            <a:lvl9pPr marL="4114800" marR="0" lvl="8" indent="-314325" algn="l">
              <a:lnSpc>
                <a:spcPct val="90000"/>
              </a:lnSpc>
              <a:spcBef>
                <a:spcPts val="375"/>
              </a:spcBef>
              <a:spcAft>
                <a:spcPts val="0"/>
              </a:spcAft>
              <a:buClr>
                <a:schemeClr val="dk1"/>
              </a:buClr>
              <a:buSzPts val="1350"/>
              <a:buFont typeface="Source Sans Pro"/>
              <a:buChar char="•"/>
              <a:defRPr sz="1350" i="0" u="none" strike="noStrike" cap="none">
                <a:solidFill>
                  <a:schemeClr val="dk1"/>
                </a:solidFill>
                <a:latin typeface="Source Sans Pro"/>
                <a:ea typeface="Source Sans Pro"/>
                <a:cs typeface="Source Sans Pro"/>
                <a:sym typeface="Source Sans Pro"/>
              </a:defRPr>
            </a:lvl9pPr>
          </a:lstStyle>
          <a:p>
            <a:endParaRPr/>
          </a:p>
        </p:txBody>
      </p:sp>
      <p:pic>
        <p:nvPicPr>
          <p:cNvPr id="538" name="Google Shape;538;p116"/>
          <p:cNvPicPr preferRelativeResize="0"/>
          <p:nvPr/>
        </p:nvPicPr>
        <p:blipFill rotWithShape="1">
          <a:blip r:embed="rId2">
            <a:alphaModFix/>
          </a:blip>
          <a:srcRect/>
          <a:stretch/>
        </p:blipFill>
        <p:spPr>
          <a:xfrm>
            <a:off x="144029" y="4733680"/>
            <a:ext cx="685800" cy="307427"/>
          </a:xfrm>
          <a:prstGeom prst="rect">
            <a:avLst/>
          </a:prstGeom>
          <a:noFill/>
          <a:ln>
            <a:noFill/>
          </a:ln>
        </p:spPr>
      </p:pic>
      <p:sp>
        <p:nvSpPr>
          <p:cNvPr id="539" name="Google Shape;539;p116"/>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40" name="Google Shape;540;p116"/>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 solid">
  <p:cSld name="CUSTOM_4_1">
    <p:spTree>
      <p:nvGrpSpPr>
        <p:cNvPr id="1" name="Shape 541"/>
        <p:cNvGrpSpPr/>
        <p:nvPr/>
      </p:nvGrpSpPr>
      <p:grpSpPr>
        <a:xfrm>
          <a:off x="0" y="0"/>
          <a:ext cx="0" cy="0"/>
          <a:chOff x="0" y="0"/>
          <a:chExt cx="0" cy="0"/>
        </a:xfrm>
      </p:grpSpPr>
      <p:sp>
        <p:nvSpPr>
          <p:cNvPr id="542" name="Google Shape;542;p117"/>
          <p:cNvSpPr/>
          <p:nvPr/>
        </p:nvSpPr>
        <p:spPr>
          <a:xfrm>
            <a:off x="0" y="-4350"/>
            <a:ext cx="91440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3" name="Google Shape;543;p117"/>
          <p:cNvPicPr preferRelativeResize="0"/>
          <p:nvPr/>
        </p:nvPicPr>
        <p:blipFill>
          <a:blip r:embed="rId2">
            <a:alphaModFix amt="30000"/>
          </a:blip>
          <a:stretch>
            <a:fillRect/>
          </a:stretch>
        </p:blipFill>
        <p:spPr>
          <a:xfrm>
            <a:off x="7772393" y="3735100"/>
            <a:ext cx="1371600" cy="1412748"/>
          </a:xfrm>
          <a:prstGeom prst="rect">
            <a:avLst/>
          </a:prstGeom>
          <a:noFill/>
          <a:ln>
            <a:noFill/>
          </a:ln>
        </p:spPr>
      </p:pic>
      <p:sp>
        <p:nvSpPr>
          <p:cNvPr id="544" name="Google Shape;544;p117"/>
          <p:cNvSpPr txBox="1">
            <a:spLocks noGrp="1"/>
          </p:cNvSpPr>
          <p:nvPr>
            <p:ph type="title"/>
          </p:nvPr>
        </p:nvSpPr>
        <p:spPr>
          <a:xfrm>
            <a:off x="914400" y="457200"/>
            <a:ext cx="7315200" cy="23262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endParaRPr/>
          </a:p>
        </p:txBody>
      </p:sp>
      <p:sp>
        <p:nvSpPr>
          <p:cNvPr id="545" name="Google Shape;545;p117"/>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lt1"/>
              </a:buClr>
              <a:buSzPts val="1800"/>
              <a:buFont typeface="Source Sans Pro"/>
              <a:buNone/>
              <a:defRPr>
                <a:solidFill>
                  <a:schemeClr val="lt1"/>
                </a:solidFill>
                <a:latin typeface="Source Sans Pro"/>
                <a:ea typeface="Source Sans Pro"/>
                <a:cs typeface="Source Sans Pro"/>
                <a:sym typeface="Source Sans Pro"/>
              </a:defRPr>
            </a:lvl1pPr>
            <a:lvl2pPr lvl="1">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2pPr>
            <a:lvl3pPr lvl="2">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3pPr>
            <a:lvl4pPr lvl="3">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4pPr>
            <a:lvl5pPr lvl="4">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5pPr>
            <a:lvl6pPr lvl="5">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6pPr>
            <a:lvl7pPr lvl="6">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7pPr>
            <a:lvl8pPr lvl="7">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8pPr>
            <a:lvl9pPr lvl="8">
              <a:lnSpc>
                <a:spcPct val="90000"/>
              </a:lnSpc>
              <a:spcBef>
                <a:spcPts val="1600"/>
              </a:spcBef>
              <a:spcAft>
                <a:spcPts val="1600"/>
              </a:spcAft>
              <a:buClr>
                <a:srgbClr val="FFF7EC"/>
              </a:buClr>
              <a:buSzPts val="1400"/>
              <a:buFont typeface="Source Sans Pro"/>
              <a:buNone/>
              <a:defRPr>
                <a:solidFill>
                  <a:srgbClr val="FFF7EC"/>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idebar">
  <p:cSld name="CUSTOM_3_1_1">
    <p:spTree>
      <p:nvGrpSpPr>
        <p:cNvPr id="1" name="Shape 546"/>
        <p:cNvGrpSpPr/>
        <p:nvPr/>
      </p:nvGrpSpPr>
      <p:grpSpPr>
        <a:xfrm>
          <a:off x="0" y="0"/>
          <a:ext cx="0" cy="0"/>
          <a:chOff x="0" y="0"/>
          <a:chExt cx="0" cy="0"/>
        </a:xfrm>
      </p:grpSpPr>
      <p:sp>
        <p:nvSpPr>
          <p:cNvPr id="547" name="Google Shape;547;p118"/>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Source Sans Pro"/>
                <a:ea typeface="Source Sans Pro"/>
                <a:cs typeface="Source Sans Pro"/>
                <a:sym typeface="Source Sans Pro"/>
              </a:defRPr>
            </a:lvl2pPr>
            <a:lvl3pPr lvl="2">
              <a:spcBef>
                <a:spcPts val="0"/>
              </a:spcBef>
              <a:spcAft>
                <a:spcPts val="0"/>
              </a:spcAft>
              <a:buSzPts val="2800"/>
              <a:buNone/>
              <a:defRPr>
                <a:latin typeface="Source Sans Pro"/>
                <a:ea typeface="Source Sans Pro"/>
                <a:cs typeface="Source Sans Pro"/>
                <a:sym typeface="Source Sans Pro"/>
              </a:defRPr>
            </a:lvl3pPr>
            <a:lvl4pPr lvl="3">
              <a:spcBef>
                <a:spcPts val="0"/>
              </a:spcBef>
              <a:spcAft>
                <a:spcPts val="0"/>
              </a:spcAft>
              <a:buSzPts val="2800"/>
              <a:buNone/>
              <a:defRPr>
                <a:latin typeface="Source Sans Pro"/>
                <a:ea typeface="Source Sans Pro"/>
                <a:cs typeface="Source Sans Pro"/>
                <a:sym typeface="Source Sans Pro"/>
              </a:defRPr>
            </a:lvl4pPr>
            <a:lvl5pPr lvl="4">
              <a:spcBef>
                <a:spcPts val="0"/>
              </a:spcBef>
              <a:spcAft>
                <a:spcPts val="0"/>
              </a:spcAft>
              <a:buSzPts val="2800"/>
              <a:buNone/>
              <a:defRPr>
                <a:latin typeface="Source Sans Pro"/>
                <a:ea typeface="Source Sans Pro"/>
                <a:cs typeface="Source Sans Pro"/>
                <a:sym typeface="Source Sans Pro"/>
              </a:defRPr>
            </a:lvl5pPr>
            <a:lvl6pPr lvl="5">
              <a:spcBef>
                <a:spcPts val="0"/>
              </a:spcBef>
              <a:spcAft>
                <a:spcPts val="0"/>
              </a:spcAft>
              <a:buSzPts val="2800"/>
              <a:buNone/>
              <a:defRPr>
                <a:latin typeface="Source Sans Pro"/>
                <a:ea typeface="Source Sans Pro"/>
                <a:cs typeface="Source Sans Pro"/>
                <a:sym typeface="Source Sans Pro"/>
              </a:defRPr>
            </a:lvl6pPr>
            <a:lvl7pPr lvl="6">
              <a:spcBef>
                <a:spcPts val="0"/>
              </a:spcBef>
              <a:spcAft>
                <a:spcPts val="0"/>
              </a:spcAft>
              <a:buSzPts val="2800"/>
              <a:buNone/>
              <a:defRPr>
                <a:latin typeface="Source Sans Pro"/>
                <a:ea typeface="Source Sans Pro"/>
                <a:cs typeface="Source Sans Pro"/>
                <a:sym typeface="Source Sans Pro"/>
              </a:defRPr>
            </a:lvl7pPr>
            <a:lvl8pPr lvl="7">
              <a:spcBef>
                <a:spcPts val="0"/>
              </a:spcBef>
              <a:spcAft>
                <a:spcPts val="0"/>
              </a:spcAft>
              <a:buSzPts val="2800"/>
              <a:buNone/>
              <a:defRPr>
                <a:latin typeface="Source Sans Pro"/>
                <a:ea typeface="Source Sans Pro"/>
                <a:cs typeface="Source Sans Pro"/>
                <a:sym typeface="Source Sans Pro"/>
              </a:defRPr>
            </a:lvl8pPr>
            <a:lvl9pPr lvl="8">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548" name="Google Shape;548;p118"/>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549" name="Google Shape;549;p118"/>
          <p:cNvSpPr txBox="1">
            <a:spLocks noGrp="1"/>
          </p:cNvSpPr>
          <p:nvPr>
            <p:ph type="body" idx="2"/>
          </p:nvPr>
        </p:nvSpPr>
        <p:spPr>
          <a:xfrm>
            <a:off x="914400" y="1828800"/>
            <a:ext cx="7315200" cy="2743200"/>
          </a:xfrm>
          <a:prstGeom prst="rect">
            <a:avLst/>
          </a:prstGeom>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1pPr>
            <a:lvl2pPr marL="914400" lvl="1"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2pPr>
            <a:lvl3pPr marL="1371600" lvl="2"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3pPr>
            <a:lvl4pPr marL="1828800" lvl="3"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4pPr>
            <a:lvl5pPr marL="2286000" lvl="4"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5pPr>
            <a:lvl6pPr marL="2743200" lvl="5"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6pPr>
            <a:lvl7pPr marL="3200400" lvl="6"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7pPr>
            <a:lvl8pPr marL="3657600" lvl="7"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8pPr>
            <a:lvl9pPr marL="4114800" lvl="8" indent="-381000">
              <a:lnSpc>
                <a:spcPct val="115000"/>
              </a:lnSpc>
              <a:spcBef>
                <a:spcPts val="1200"/>
              </a:spcBef>
              <a:spcAft>
                <a:spcPts val="120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9pPr>
          </a:lstStyle>
          <a:p>
            <a:endParaRPr/>
          </a:p>
        </p:txBody>
      </p:sp>
      <p:sp>
        <p:nvSpPr>
          <p:cNvPr id="550" name="Google Shape;550;p118"/>
          <p:cNvSpPr/>
          <p:nvPr/>
        </p:nvSpPr>
        <p:spPr>
          <a:xfrm>
            <a:off x="0" y="-4350"/>
            <a:ext cx="2244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1" name="Google Shape;551;p118"/>
          <p:cNvCxnSpPr/>
          <p:nvPr/>
        </p:nvCxnSpPr>
        <p:spPr>
          <a:xfrm rot="10800000">
            <a:off x="896000" y="1600200"/>
            <a:ext cx="7320000" cy="0"/>
          </a:xfrm>
          <a:prstGeom prst="straightConnector1">
            <a:avLst/>
          </a:prstGeom>
          <a:noFill/>
          <a:ln w="38100" cap="flat" cmpd="sng">
            <a:solidFill>
              <a:schemeClr val="lt2"/>
            </a:solidFill>
            <a:prstDash val="solid"/>
            <a:round/>
            <a:headEnd type="none" w="med" len="med"/>
            <a:tailEnd type="none" w="med" len="med"/>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idebar - headings only">
  <p:cSld name="CUSTOM_3_1_1_2">
    <p:spTree>
      <p:nvGrpSpPr>
        <p:cNvPr id="1" name="Shape 552"/>
        <p:cNvGrpSpPr/>
        <p:nvPr/>
      </p:nvGrpSpPr>
      <p:grpSpPr>
        <a:xfrm>
          <a:off x="0" y="0"/>
          <a:ext cx="0" cy="0"/>
          <a:chOff x="0" y="0"/>
          <a:chExt cx="0" cy="0"/>
        </a:xfrm>
      </p:grpSpPr>
      <p:sp>
        <p:nvSpPr>
          <p:cNvPr id="553" name="Google Shape;553;p119"/>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Source Sans Pro"/>
                <a:ea typeface="Source Sans Pro"/>
                <a:cs typeface="Source Sans Pro"/>
                <a:sym typeface="Source Sans Pro"/>
              </a:defRPr>
            </a:lvl2pPr>
            <a:lvl3pPr lvl="2">
              <a:spcBef>
                <a:spcPts val="0"/>
              </a:spcBef>
              <a:spcAft>
                <a:spcPts val="0"/>
              </a:spcAft>
              <a:buSzPts val="2800"/>
              <a:buNone/>
              <a:defRPr>
                <a:latin typeface="Source Sans Pro"/>
                <a:ea typeface="Source Sans Pro"/>
                <a:cs typeface="Source Sans Pro"/>
                <a:sym typeface="Source Sans Pro"/>
              </a:defRPr>
            </a:lvl3pPr>
            <a:lvl4pPr lvl="3">
              <a:spcBef>
                <a:spcPts val="0"/>
              </a:spcBef>
              <a:spcAft>
                <a:spcPts val="0"/>
              </a:spcAft>
              <a:buSzPts val="2800"/>
              <a:buNone/>
              <a:defRPr>
                <a:latin typeface="Source Sans Pro"/>
                <a:ea typeface="Source Sans Pro"/>
                <a:cs typeface="Source Sans Pro"/>
                <a:sym typeface="Source Sans Pro"/>
              </a:defRPr>
            </a:lvl4pPr>
            <a:lvl5pPr lvl="4">
              <a:spcBef>
                <a:spcPts val="0"/>
              </a:spcBef>
              <a:spcAft>
                <a:spcPts val="0"/>
              </a:spcAft>
              <a:buSzPts val="2800"/>
              <a:buNone/>
              <a:defRPr>
                <a:latin typeface="Source Sans Pro"/>
                <a:ea typeface="Source Sans Pro"/>
                <a:cs typeface="Source Sans Pro"/>
                <a:sym typeface="Source Sans Pro"/>
              </a:defRPr>
            </a:lvl5pPr>
            <a:lvl6pPr lvl="5">
              <a:spcBef>
                <a:spcPts val="0"/>
              </a:spcBef>
              <a:spcAft>
                <a:spcPts val="0"/>
              </a:spcAft>
              <a:buSzPts val="2800"/>
              <a:buNone/>
              <a:defRPr>
                <a:latin typeface="Source Sans Pro"/>
                <a:ea typeface="Source Sans Pro"/>
                <a:cs typeface="Source Sans Pro"/>
                <a:sym typeface="Source Sans Pro"/>
              </a:defRPr>
            </a:lvl6pPr>
            <a:lvl7pPr lvl="6">
              <a:spcBef>
                <a:spcPts val="0"/>
              </a:spcBef>
              <a:spcAft>
                <a:spcPts val="0"/>
              </a:spcAft>
              <a:buSzPts val="2800"/>
              <a:buNone/>
              <a:defRPr>
                <a:latin typeface="Source Sans Pro"/>
                <a:ea typeface="Source Sans Pro"/>
                <a:cs typeface="Source Sans Pro"/>
                <a:sym typeface="Source Sans Pro"/>
              </a:defRPr>
            </a:lvl7pPr>
            <a:lvl8pPr lvl="7">
              <a:spcBef>
                <a:spcPts val="0"/>
              </a:spcBef>
              <a:spcAft>
                <a:spcPts val="0"/>
              </a:spcAft>
              <a:buSzPts val="2800"/>
              <a:buNone/>
              <a:defRPr>
                <a:latin typeface="Source Sans Pro"/>
                <a:ea typeface="Source Sans Pro"/>
                <a:cs typeface="Source Sans Pro"/>
                <a:sym typeface="Source Sans Pro"/>
              </a:defRPr>
            </a:lvl8pPr>
            <a:lvl9pPr lvl="8">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554" name="Google Shape;554;p119"/>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555" name="Google Shape;555;p119"/>
          <p:cNvSpPr/>
          <p:nvPr/>
        </p:nvSpPr>
        <p:spPr>
          <a:xfrm>
            <a:off x="0" y="-4350"/>
            <a:ext cx="2244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Orange Intro">
  <p:cSld name="CUSTOM_1_1_1_1">
    <p:bg>
      <p:bgPr>
        <a:solidFill>
          <a:schemeClr val="accent5"/>
        </a:solidFill>
        <a:effectLst/>
      </p:bgPr>
    </p:bg>
    <p:spTree>
      <p:nvGrpSpPr>
        <p:cNvPr id="1" name="Shape 556"/>
        <p:cNvGrpSpPr/>
        <p:nvPr/>
      </p:nvGrpSpPr>
      <p:grpSpPr>
        <a:xfrm>
          <a:off x="0" y="0"/>
          <a:ext cx="0" cy="0"/>
          <a:chOff x="0" y="0"/>
          <a:chExt cx="0" cy="0"/>
        </a:xfrm>
      </p:grpSpPr>
      <p:sp>
        <p:nvSpPr>
          <p:cNvPr id="557" name="Google Shape;557;p120"/>
          <p:cNvSpPr txBox="1">
            <a:spLocks noGrp="1"/>
          </p:cNvSpPr>
          <p:nvPr>
            <p:ph type="sldNum" idx="12"/>
          </p:nvPr>
        </p:nvSpPr>
        <p:spPr>
          <a:xfrm>
            <a:off x="8088591" y="4767270"/>
            <a:ext cx="369600" cy="273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58" name="Google Shape;558;p120"/>
          <p:cNvSpPr txBox="1">
            <a:spLocks noGrp="1"/>
          </p:cNvSpPr>
          <p:nvPr>
            <p:ph type="title"/>
          </p:nvPr>
        </p:nvSpPr>
        <p:spPr>
          <a:xfrm>
            <a:off x="685800" y="1966632"/>
            <a:ext cx="7481400" cy="12102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200"/>
              <a:buNone/>
              <a:defRPr sz="3200" b="1">
                <a:solidFill>
                  <a:srgbClr val="FFFFFF"/>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Orange Title and Content">
  <p:cSld name="2_Title and Content_3_1_1_1">
    <p:spTree>
      <p:nvGrpSpPr>
        <p:cNvPr id="1" name="Shape 559"/>
        <p:cNvGrpSpPr/>
        <p:nvPr/>
      </p:nvGrpSpPr>
      <p:grpSpPr>
        <a:xfrm>
          <a:off x="0" y="0"/>
          <a:ext cx="0" cy="0"/>
          <a:chOff x="0" y="0"/>
          <a:chExt cx="0" cy="0"/>
        </a:xfrm>
      </p:grpSpPr>
      <p:sp>
        <p:nvSpPr>
          <p:cNvPr id="560" name="Google Shape;560;p121"/>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a:lnSpc>
                <a:spcPct val="100000"/>
              </a:lnSpc>
              <a:spcBef>
                <a:spcPts val="0"/>
              </a:spcBef>
              <a:spcAft>
                <a:spcPts val="0"/>
              </a:spcAft>
              <a:buClr>
                <a:schemeClr val="accent5"/>
              </a:buClr>
              <a:buSzPts val="1600"/>
              <a:buNone/>
              <a:defRPr>
                <a:solidFill>
                  <a:schemeClr val="accent5"/>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561" name="Google Shape;561;p121"/>
          <p:cNvSpPr txBox="1">
            <a:spLocks noGrp="1"/>
          </p:cNvSpPr>
          <p:nvPr>
            <p:ph type="sldNum" idx="12"/>
          </p:nvPr>
        </p:nvSpPr>
        <p:spPr>
          <a:xfrm>
            <a:off x="8088591" y="4767270"/>
            <a:ext cx="369600" cy="273900"/>
          </a:xfrm>
          <a:prstGeom prst="rect">
            <a:avLst/>
          </a:prstGeom>
          <a:noFill/>
          <a:ln>
            <a:noFill/>
          </a:ln>
        </p:spPr>
        <p:txBody>
          <a:bodyPr spcFirstLastPara="1" wrap="square" lIns="77300" tIns="38625" rIns="77300" bIns="38625" anchor="ctr" anchorCtr="0">
            <a:noAutofit/>
          </a:bodyPr>
          <a:lstStyle>
            <a:lvl1pPr marL="0" marR="0" lvl="0"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562" name="Google Shape;562;p121"/>
          <p:cNvSpPr txBox="1">
            <a:spLocks noGrp="1"/>
          </p:cNvSpPr>
          <p:nvPr>
            <p:ph type="body" idx="1"/>
          </p:nvPr>
        </p:nvSpPr>
        <p:spPr>
          <a:xfrm>
            <a:off x="685800" y="994222"/>
            <a:ext cx="7772400" cy="3630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Source Sans Pro"/>
              <a:buChar char="●"/>
              <a:defRPr>
                <a:latin typeface="Source Sans Pro"/>
                <a:ea typeface="Source Sans Pro"/>
                <a:cs typeface="Source Sans Pro"/>
                <a:sym typeface="Source Sans Pro"/>
              </a:defRPr>
            </a:lvl1pPr>
            <a:lvl2pPr marL="914400" lvl="1" indent="-317500">
              <a:spcBef>
                <a:spcPts val="1600"/>
              </a:spcBef>
              <a:spcAft>
                <a:spcPts val="0"/>
              </a:spcAft>
              <a:buSzPts val="1400"/>
              <a:buFont typeface="Source Sans Pro"/>
              <a:buChar char="○"/>
              <a:defRPr>
                <a:latin typeface="Source Sans Pro"/>
                <a:ea typeface="Source Sans Pro"/>
                <a:cs typeface="Source Sans Pro"/>
                <a:sym typeface="Source Sans Pro"/>
              </a:defRPr>
            </a:lvl2pPr>
            <a:lvl3pPr marL="1371600" lvl="2" indent="-317500">
              <a:spcBef>
                <a:spcPts val="1600"/>
              </a:spcBef>
              <a:spcAft>
                <a:spcPts val="0"/>
              </a:spcAft>
              <a:buSzPts val="1400"/>
              <a:buFont typeface="Source Sans Pro"/>
              <a:buChar char="■"/>
              <a:defRPr>
                <a:latin typeface="Source Sans Pro"/>
                <a:ea typeface="Source Sans Pro"/>
                <a:cs typeface="Source Sans Pro"/>
                <a:sym typeface="Source Sans Pro"/>
              </a:defRPr>
            </a:lvl3pPr>
            <a:lvl4pPr marL="1828800" lvl="3" indent="-317500">
              <a:spcBef>
                <a:spcPts val="1600"/>
              </a:spcBef>
              <a:spcAft>
                <a:spcPts val="0"/>
              </a:spcAft>
              <a:buSzPts val="1400"/>
              <a:buFont typeface="Source Sans Pro"/>
              <a:buChar char="●"/>
              <a:defRPr>
                <a:latin typeface="Source Sans Pro"/>
                <a:ea typeface="Source Sans Pro"/>
                <a:cs typeface="Source Sans Pro"/>
                <a:sym typeface="Source Sans Pro"/>
              </a:defRPr>
            </a:lvl4pPr>
            <a:lvl5pPr marL="2286000" lvl="4" indent="-317500">
              <a:spcBef>
                <a:spcPts val="1600"/>
              </a:spcBef>
              <a:spcAft>
                <a:spcPts val="0"/>
              </a:spcAft>
              <a:buSzPts val="1400"/>
              <a:buFont typeface="Source Sans Pro"/>
              <a:buChar char="○"/>
              <a:defRPr>
                <a:latin typeface="Source Sans Pro"/>
                <a:ea typeface="Source Sans Pro"/>
                <a:cs typeface="Source Sans Pro"/>
                <a:sym typeface="Source Sans Pro"/>
              </a:defRPr>
            </a:lvl5pPr>
            <a:lvl6pPr marL="2743200" lvl="5" indent="-317500">
              <a:spcBef>
                <a:spcPts val="1600"/>
              </a:spcBef>
              <a:spcAft>
                <a:spcPts val="0"/>
              </a:spcAft>
              <a:buSzPts val="1400"/>
              <a:buFont typeface="Source Sans Pro"/>
              <a:buChar char="■"/>
              <a:defRPr>
                <a:latin typeface="Source Sans Pro"/>
                <a:ea typeface="Source Sans Pro"/>
                <a:cs typeface="Source Sans Pro"/>
                <a:sym typeface="Source Sans Pro"/>
              </a:defRPr>
            </a:lvl6pPr>
            <a:lvl7pPr marL="3200400" lvl="6" indent="-317500">
              <a:spcBef>
                <a:spcPts val="1600"/>
              </a:spcBef>
              <a:spcAft>
                <a:spcPts val="0"/>
              </a:spcAft>
              <a:buSzPts val="1400"/>
              <a:buFont typeface="Source Sans Pro"/>
              <a:buChar char="●"/>
              <a:defRPr>
                <a:latin typeface="Source Sans Pro"/>
                <a:ea typeface="Source Sans Pro"/>
                <a:cs typeface="Source Sans Pro"/>
                <a:sym typeface="Source Sans Pro"/>
              </a:defRPr>
            </a:lvl7pPr>
            <a:lvl8pPr marL="3657600" lvl="7" indent="-317500">
              <a:spcBef>
                <a:spcPts val="1600"/>
              </a:spcBef>
              <a:spcAft>
                <a:spcPts val="0"/>
              </a:spcAft>
              <a:buSzPts val="1400"/>
              <a:buFont typeface="Source Sans Pro"/>
              <a:buChar char="○"/>
              <a:defRPr>
                <a:latin typeface="Source Sans Pro"/>
                <a:ea typeface="Source Sans Pro"/>
                <a:cs typeface="Source Sans Pro"/>
                <a:sym typeface="Source Sans Pro"/>
              </a:defRPr>
            </a:lvl8pPr>
            <a:lvl9pPr marL="4114800" lvl="8" indent="-317500">
              <a:spcBef>
                <a:spcPts val="1600"/>
              </a:spcBef>
              <a:spcAft>
                <a:spcPts val="1600"/>
              </a:spcAft>
              <a:buSzPts val="1400"/>
              <a:buFont typeface="Source Sans Pro"/>
              <a:buChar char="■"/>
              <a:defRPr>
                <a:latin typeface="Source Sans Pro"/>
                <a:ea typeface="Source Sans Pro"/>
                <a:cs typeface="Source Sans Pro"/>
                <a:sym typeface="Source Sans Pro"/>
              </a:defRPr>
            </a:lvl9pPr>
          </a:lstStyle>
          <a:p>
            <a:endParaRPr/>
          </a:p>
        </p:txBody>
      </p:sp>
      <p:sp>
        <p:nvSpPr>
          <p:cNvPr id="563" name="Google Shape;563;p121"/>
          <p:cNvSpPr/>
          <p:nvPr/>
        </p:nvSpPr>
        <p:spPr>
          <a:xfrm>
            <a:off x="0" y="0"/>
            <a:ext cx="274500" cy="5143500"/>
          </a:xfrm>
          <a:prstGeom prst="rect">
            <a:avLst/>
          </a:prstGeom>
          <a:solidFill>
            <a:schemeClr val="accent5"/>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Orange Title and Content 2-column">
  <p:cSld name="2_Title and Content_1_2_2">
    <p:spTree>
      <p:nvGrpSpPr>
        <p:cNvPr id="1" name="Shape 564"/>
        <p:cNvGrpSpPr/>
        <p:nvPr/>
      </p:nvGrpSpPr>
      <p:grpSpPr>
        <a:xfrm>
          <a:off x="0" y="0"/>
          <a:ext cx="0" cy="0"/>
          <a:chOff x="0" y="0"/>
          <a:chExt cx="0" cy="0"/>
        </a:xfrm>
      </p:grpSpPr>
      <p:sp>
        <p:nvSpPr>
          <p:cNvPr id="565" name="Google Shape;565;p122"/>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a:lnSpc>
                <a:spcPct val="100000"/>
              </a:lnSpc>
              <a:spcBef>
                <a:spcPts val="0"/>
              </a:spcBef>
              <a:spcAft>
                <a:spcPts val="0"/>
              </a:spcAft>
              <a:buClr>
                <a:schemeClr val="accent5"/>
              </a:buClr>
              <a:buSzPts val="1600"/>
              <a:buNone/>
              <a:defRPr>
                <a:solidFill>
                  <a:schemeClr val="accent5"/>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566" name="Google Shape;566;p122"/>
          <p:cNvSpPr txBox="1">
            <a:spLocks noGrp="1"/>
          </p:cNvSpPr>
          <p:nvPr>
            <p:ph type="sldNum" idx="12"/>
          </p:nvPr>
        </p:nvSpPr>
        <p:spPr>
          <a:xfrm>
            <a:off x="8088591" y="4767270"/>
            <a:ext cx="369600" cy="273900"/>
          </a:xfrm>
          <a:prstGeom prst="rect">
            <a:avLst/>
          </a:prstGeom>
          <a:noFill/>
          <a:ln>
            <a:noFill/>
          </a:ln>
        </p:spPr>
        <p:txBody>
          <a:bodyPr spcFirstLastPara="1" wrap="square" lIns="77300" tIns="38625" rIns="77300" bIns="38625" anchor="ctr" anchorCtr="0">
            <a:noAutofit/>
          </a:bodyPr>
          <a:lstStyle>
            <a:lvl1pPr marL="0" marR="0" lvl="0"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567" name="Google Shape;567;p122"/>
          <p:cNvSpPr/>
          <p:nvPr/>
        </p:nvSpPr>
        <p:spPr>
          <a:xfrm>
            <a:off x="0" y="0"/>
            <a:ext cx="274500" cy="5143500"/>
          </a:xfrm>
          <a:prstGeom prst="rect">
            <a:avLst/>
          </a:prstGeom>
          <a:solidFill>
            <a:schemeClr val="accent5"/>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
        <p:nvSpPr>
          <p:cNvPr id="568" name="Google Shape;568;p122"/>
          <p:cNvSpPr txBox="1">
            <a:spLocks noGrp="1"/>
          </p:cNvSpPr>
          <p:nvPr>
            <p:ph type="body" idx="1"/>
          </p:nvPr>
        </p:nvSpPr>
        <p:spPr>
          <a:xfrm>
            <a:off x="685800" y="996696"/>
            <a:ext cx="3657600" cy="3630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69" name="Google Shape;569;p122"/>
          <p:cNvSpPr txBox="1">
            <a:spLocks noGrp="1"/>
          </p:cNvSpPr>
          <p:nvPr>
            <p:ph type="body" idx="2"/>
          </p:nvPr>
        </p:nvSpPr>
        <p:spPr>
          <a:xfrm>
            <a:off x="4800593" y="996696"/>
            <a:ext cx="3657600" cy="3630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570"/>
        <p:cNvGrpSpPr/>
        <p:nvPr/>
      </p:nvGrpSpPr>
      <p:grpSpPr>
        <a:xfrm>
          <a:off x="0" y="0"/>
          <a:ext cx="0" cy="0"/>
          <a:chOff x="0" y="0"/>
          <a:chExt cx="0" cy="0"/>
        </a:xfrm>
      </p:grpSpPr>
      <p:sp>
        <p:nvSpPr>
          <p:cNvPr id="571" name="Google Shape;571;p123"/>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72" name="Google Shape;572;p123"/>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573" name="Google Shape;573;p123"/>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Blank 2 1">
  <p:cSld name="Blank 2_1">
    <p:spTree>
      <p:nvGrpSpPr>
        <p:cNvPr id="1" name="Shape 574"/>
        <p:cNvGrpSpPr/>
        <p:nvPr/>
      </p:nvGrpSpPr>
      <p:grpSpPr>
        <a:xfrm>
          <a:off x="0" y="0"/>
          <a:ext cx="0" cy="0"/>
          <a:chOff x="0" y="0"/>
          <a:chExt cx="0" cy="0"/>
        </a:xfrm>
      </p:grpSpPr>
      <p:sp>
        <p:nvSpPr>
          <p:cNvPr id="575" name="Google Shape;575;p124"/>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76" name="Google Shape;576;p124"/>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0" i="0" u="none" strike="noStrike" cap="none">
                <a:solidFill>
                  <a:schemeClr val="dk1"/>
                </a:solidFill>
                <a:latin typeface="Trebuchet MS"/>
                <a:ea typeface="Trebuchet MS"/>
                <a:cs typeface="Trebuchet MS"/>
                <a:sym typeface="Trebuchet MS"/>
              </a:defRPr>
            </a:lvl1pPr>
            <a:lvl2pPr marL="0" marR="0" lvl="1" indent="0" algn="r">
              <a:spcBef>
                <a:spcPts val="0"/>
              </a:spcBef>
              <a:buNone/>
              <a:defRPr sz="900" b="0" i="0" u="none" strike="noStrike" cap="none">
                <a:solidFill>
                  <a:schemeClr val="dk1"/>
                </a:solidFill>
                <a:latin typeface="Trebuchet MS"/>
                <a:ea typeface="Trebuchet MS"/>
                <a:cs typeface="Trebuchet MS"/>
                <a:sym typeface="Trebuchet MS"/>
              </a:defRPr>
            </a:lvl2pPr>
            <a:lvl3pPr marL="0" marR="0" lvl="2" indent="0" algn="r">
              <a:spcBef>
                <a:spcPts val="0"/>
              </a:spcBef>
              <a:buNone/>
              <a:defRPr sz="900" b="0" i="0" u="none" strike="noStrike" cap="none">
                <a:solidFill>
                  <a:schemeClr val="dk1"/>
                </a:solidFill>
                <a:latin typeface="Trebuchet MS"/>
                <a:ea typeface="Trebuchet MS"/>
                <a:cs typeface="Trebuchet MS"/>
                <a:sym typeface="Trebuchet MS"/>
              </a:defRPr>
            </a:lvl3pPr>
            <a:lvl4pPr marL="0" marR="0" lvl="3" indent="0" algn="r">
              <a:spcBef>
                <a:spcPts val="0"/>
              </a:spcBef>
              <a:buNone/>
              <a:defRPr sz="900" b="0" i="0" u="none" strike="noStrike" cap="none">
                <a:solidFill>
                  <a:schemeClr val="dk1"/>
                </a:solidFill>
                <a:latin typeface="Trebuchet MS"/>
                <a:ea typeface="Trebuchet MS"/>
                <a:cs typeface="Trebuchet MS"/>
                <a:sym typeface="Trebuchet MS"/>
              </a:defRPr>
            </a:lvl4pPr>
            <a:lvl5pPr marL="0" marR="0" lvl="4" indent="0" algn="r">
              <a:spcBef>
                <a:spcPts val="0"/>
              </a:spcBef>
              <a:buNone/>
              <a:defRPr sz="900" b="0" i="0" u="none" strike="noStrike" cap="none">
                <a:solidFill>
                  <a:schemeClr val="dk1"/>
                </a:solidFill>
                <a:latin typeface="Trebuchet MS"/>
                <a:ea typeface="Trebuchet MS"/>
                <a:cs typeface="Trebuchet MS"/>
                <a:sym typeface="Trebuchet MS"/>
              </a:defRPr>
            </a:lvl5pPr>
            <a:lvl6pPr marL="0" marR="0" lvl="5" indent="0" algn="r">
              <a:spcBef>
                <a:spcPts val="0"/>
              </a:spcBef>
              <a:buNone/>
              <a:defRPr sz="900" b="0" i="0" u="none" strike="noStrike" cap="none">
                <a:solidFill>
                  <a:schemeClr val="dk1"/>
                </a:solidFill>
                <a:latin typeface="Trebuchet MS"/>
                <a:ea typeface="Trebuchet MS"/>
                <a:cs typeface="Trebuchet MS"/>
                <a:sym typeface="Trebuchet MS"/>
              </a:defRPr>
            </a:lvl6pPr>
            <a:lvl7pPr marL="0" marR="0" lvl="6" indent="0" algn="r">
              <a:spcBef>
                <a:spcPts val="0"/>
              </a:spcBef>
              <a:buNone/>
              <a:defRPr sz="900" b="0" i="0" u="none" strike="noStrike" cap="none">
                <a:solidFill>
                  <a:schemeClr val="dk1"/>
                </a:solidFill>
                <a:latin typeface="Trebuchet MS"/>
                <a:ea typeface="Trebuchet MS"/>
                <a:cs typeface="Trebuchet MS"/>
                <a:sym typeface="Trebuchet MS"/>
              </a:defRPr>
            </a:lvl7pPr>
            <a:lvl8pPr marL="0" marR="0" lvl="7" indent="0" algn="r">
              <a:spcBef>
                <a:spcPts val="0"/>
              </a:spcBef>
              <a:buNone/>
              <a:defRPr sz="900" b="0" i="0" u="none" strike="noStrike" cap="none">
                <a:solidFill>
                  <a:schemeClr val="dk1"/>
                </a:solidFill>
                <a:latin typeface="Trebuchet MS"/>
                <a:ea typeface="Trebuchet MS"/>
                <a:cs typeface="Trebuchet MS"/>
                <a:sym typeface="Trebuchet MS"/>
              </a:defRPr>
            </a:lvl8pPr>
            <a:lvl9pPr marL="0" marR="0" lvl="8" indent="0" algn="r">
              <a:spcBef>
                <a:spcPts val="0"/>
              </a:spcBef>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577" name="Google Shape;577;p124"/>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UMass L&amp;D Whiteboard">
  <p:cSld name="ONE_COLUMN_TEXT_1">
    <p:spTree>
      <p:nvGrpSpPr>
        <p:cNvPr id="1" name="Shape 578"/>
        <p:cNvGrpSpPr/>
        <p:nvPr/>
      </p:nvGrpSpPr>
      <p:grpSpPr>
        <a:xfrm>
          <a:off x="0" y="0"/>
          <a:ext cx="0" cy="0"/>
          <a:chOff x="0" y="0"/>
          <a:chExt cx="0" cy="0"/>
        </a:xfrm>
      </p:grpSpPr>
      <p:pic>
        <p:nvPicPr>
          <p:cNvPr id="579" name="Google Shape;579;p125"/>
          <p:cNvPicPr preferRelativeResize="0"/>
          <p:nvPr/>
        </p:nvPicPr>
        <p:blipFill rotWithShape="1">
          <a:blip r:embed="rId2">
            <a:alphaModFix/>
          </a:blip>
          <a:srcRect t="5598"/>
          <a:stretch/>
        </p:blipFill>
        <p:spPr>
          <a:xfrm>
            <a:off x="0" y="0"/>
            <a:ext cx="9143999" cy="5143501"/>
          </a:xfrm>
          <a:prstGeom prst="rect">
            <a:avLst/>
          </a:prstGeom>
          <a:noFill/>
          <a:ln>
            <a:noFill/>
          </a:ln>
        </p:spPr>
      </p:pic>
      <p:sp>
        <p:nvSpPr>
          <p:cNvPr id="580" name="Google Shape;580;p125"/>
          <p:cNvSpPr txBox="1">
            <a:spLocks noGrp="1"/>
          </p:cNvSpPr>
          <p:nvPr>
            <p:ph type="body" idx="1"/>
          </p:nvPr>
        </p:nvSpPr>
        <p:spPr>
          <a:xfrm>
            <a:off x="696700" y="1360375"/>
            <a:ext cx="2720400" cy="147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1" name="Google Shape;581;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82" name="Google Shape;582;p125"/>
          <p:cNvSpPr txBox="1">
            <a:spLocks noGrp="1"/>
          </p:cNvSpPr>
          <p:nvPr>
            <p:ph type="body" idx="2"/>
          </p:nvPr>
        </p:nvSpPr>
        <p:spPr>
          <a:xfrm>
            <a:off x="4416475" y="3948325"/>
            <a:ext cx="3818100" cy="39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3" name="Google Shape;583;p125"/>
          <p:cNvSpPr txBox="1">
            <a:spLocks noGrp="1"/>
          </p:cNvSpPr>
          <p:nvPr>
            <p:ph type="body" idx="3"/>
          </p:nvPr>
        </p:nvSpPr>
        <p:spPr>
          <a:xfrm>
            <a:off x="5754025" y="1330376"/>
            <a:ext cx="2847900" cy="46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4" name="Google Shape;584;p125"/>
          <p:cNvSpPr txBox="1">
            <a:spLocks noGrp="1"/>
          </p:cNvSpPr>
          <p:nvPr>
            <p:ph type="body" idx="4"/>
          </p:nvPr>
        </p:nvSpPr>
        <p:spPr>
          <a:xfrm>
            <a:off x="696700" y="3342850"/>
            <a:ext cx="2720400" cy="605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5" name="Google Shape;585;p125"/>
          <p:cNvSpPr txBox="1">
            <a:spLocks noGrp="1"/>
          </p:cNvSpPr>
          <p:nvPr>
            <p:ph type="body" idx="5"/>
          </p:nvPr>
        </p:nvSpPr>
        <p:spPr>
          <a:xfrm>
            <a:off x="696700" y="4451425"/>
            <a:ext cx="2720400" cy="605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6" name="Google Shape;586;p125"/>
          <p:cNvSpPr txBox="1">
            <a:spLocks noGrp="1"/>
          </p:cNvSpPr>
          <p:nvPr>
            <p:ph type="body" idx="6"/>
          </p:nvPr>
        </p:nvSpPr>
        <p:spPr>
          <a:xfrm>
            <a:off x="5754025" y="2089976"/>
            <a:ext cx="2847900" cy="46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7" name="Google Shape;587;p125"/>
          <p:cNvSpPr txBox="1">
            <a:spLocks noGrp="1"/>
          </p:cNvSpPr>
          <p:nvPr>
            <p:ph type="body" idx="7"/>
          </p:nvPr>
        </p:nvSpPr>
        <p:spPr>
          <a:xfrm>
            <a:off x="5754025" y="2754551"/>
            <a:ext cx="2847900" cy="46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8" name="Google Shape;588;p125"/>
          <p:cNvSpPr txBox="1">
            <a:spLocks noGrp="1"/>
          </p:cNvSpPr>
          <p:nvPr>
            <p:ph type="body" idx="8"/>
          </p:nvPr>
        </p:nvSpPr>
        <p:spPr>
          <a:xfrm>
            <a:off x="814600" y="467700"/>
            <a:ext cx="1436700" cy="46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89" name="Google Shape;589;p125"/>
          <p:cNvSpPr txBox="1">
            <a:spLocks noGrp="1"/>
          </p:cNvSpPr>
          <p:nvPr>
            <p:ph type="body" idx="9"/>
          </p:nvPr>
        </p:nvSpPr>
        <p:spPr>
          <a:xfrm>
            <a:off x="3119975" y="467700"/>
            <a:ext cx="1436700" cy="46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0" name="Google Shape;590;p125"/>
          <p:cNvSpPr txBox="1">
            <a:spLocks noGrp="1"/>
          </p:cNvSpPr>
          <p:nvPr>
            <p:ph type="body" idx="13"/>
          </p:nvPr>
        </p:nvSpPr>
        <p:spPr>
          <a:xfrm>
            <a:off x="5425350" y="467700"/>
            <a:ext cx="1436700" cy="46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1" name="Google Shape;591;p125"/>
          <p:cNvSpPr txBox="1">
            <a:spLocks noGrp="1"/>
          </p:cNvSpPr>
          <p:nvPr>
            <p:ph type="body" idx="14"/>
          </p:nvPr>
        </p:nvSpPr>
        <p:spPr>
          <a:xfrm>
            <a:off x="7534250" y="467700"/>
            <a:ext cx="1436700" cy="46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2" name="Google Shape;592;p125"/>
          <p:cNvSpPr txBox="1">
            <a:spLocks noGrp="1"/>
          </p:cNvSpPr>
          <p:nvPr>
            <p:ph type="body" idx="15"/>
          </p:nvPr>
        </p:nvSpPr>
        <p:spPr>
          <a:xfrm>
            <a:off x="3855675" y="1332200"/>
            <a:ext cx="1354800" cy="39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3" name="Google Shape;593;p125"/>
          <p:cNvSpPr txBox="1">
            <a:spLocks noGrp="1"/>
          </p:cNvSpPr>
          <p:nvPr>
            <p:ph type="body" idx="16"/>
          </p:nvPr>
        </p:nvSpPr>
        <p:spPr>
          <a:xfrm>
            <a:off x="90025" y="35650"/>
            <a:ext cx="1769100" cy="393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Char char="●"/>
              <a:defRPr sz="1200">
                <a:solidFill>
                  <a:schemeClr val="accent1"/>
                </a:solidFill>
              </a:defRPr>
            </a:lvl1pPr>
            <a:lvl2pPr marL="914400" lvl="1" indent="-304800">
              <a:spcBef>
                <a:spcPts val="1600"/>
              </a:spcBef>
              <a:spcAft>
                <a:spcPts val="0"/>
              </a:spcAft>
              <a:buClr>
                <a:schemeClr val="accent1"/>
              </a:buClr>
              <a:buSzPts val="1200"/>
              <a:buChar char="○"/>
              <a:defRPr sz="1200">
                <a:solidFill>
                  <a:schemeClr val="accent1"/>
                </a:solidFill>
              </a:defRPr>
            </a:lvl2pPr>
            <a:lvl3pPr marL="1371600" lvl="2" indent="-304800">
              <a:spcBef>
                <a:spcPts val="1600"/>
              </a:spcBef>
              <a:spcAft>
                <a:spcPts val="0"/>
              </a:spcAft>
              <a:buClr>
                <a:schemeClr val="accent1"/>
              </a:buClr>
              <a:buSzPts val="1200"/>
              <a:buChar char="■"/>
              <a:defRPr sz="1200">
                <a:solidFill>
                  <a:schemeClr val="accent1"/>
                </a:solidFill>
              </a:defRPr>
            </a:lvl3pPr>
            <a:lvl4pPr marL="1828800" lvl="3" indent="-304800">
              <a:spcBef>
                <a:spcPts val="1600"/>
              </a:spcBef>
              <a:spcAft>
                <a:spcPts val="0"/>
              </a:spcAft>
              <a:buClr>
                <a:schemeClr val="accent1"/>
              </a:buClr>
              <a:buSzPts val="1200"/>
              <a:buChar char="●"/>
              <a:defRPr sz="1200">
                <a:solidFill>
                  <a:schemeClr val="accent1"/>
                </a:solidFill>
              </a:defRPr>
            </a:lvl4pPr>
            <a:lvl5pPr marL="2286000" lvl="4" indent="-304800">
              <a:spcBef>
                <a:spcPts val="1600"/>
              </a:spcBef>
              <a:spcAft>
                <a:spcPts val="0"/>
              </a:spcAft>
              <a:buClr>
                <a:schemeClr val="accent1"/>
              </a:buClr>
              <a:buSzPts val="1200"/>
              <a:buChar char="○"/>
              <a:defRPr sz="1200">
                <a:solidFill>
                  <a:schemeClr val="accent1"/>
                </a:solidFill>
              </a:defRPr>
            </a:lvl5pPr>
            <a:lvl6pPr marL="2743200" lvl="5" indent="-304800">
              <a:spcBef>
                <a:spcPts val="1600"/>
              </a:spcBef>
              <a:spcAft>
                <a:spcPts val="0"/>
              </a:spcAft>
              <a:buClr>
                <a:schemeClr val="accent1"/>
              </a:buClr>
              <a:buSzPts val="1200"/>
              <a:buChar char="■"/>
              <a:defRPr sz="1200">
                <a:solidFill>
                  <a:schemeClr val="accent1"/>
                </a:solidFill>
              </a:defRPr>
            </a:lvl6pPr>
            <a:lvl7pPr marL="3200400" lvl="6" indent="-304800">
              <a:spcBef>
                <a:spcPts val="1600"/>
              </a:spcBef>
              <a:spcAft>
                <a:spcPts val="0"/>
              </a:spcAft>
              <a:buClr>
                <a:schemeClr val="accent1"/>
              </a:buClr>
              <a:buSzPts val="1200"/>
              <a:buChar char="●"/>
              <a:defRPr sz="1200">
                <a:solidFill>
                  <a:schemeClr val="accent1"/>
                </a:solidFill>
              </a:defRPr>
            </a:lvl7pPr>
            <a:lvl8pPr marL="3657600" lvl="7" indent="-304800">
              <a:spcBef>
                <a:spcPts val="1600"/>
              </a:spcBef>
              <a:spcAft>
                <a:spcPts val="0"/>
              </a:spcAft>
              <a:buClr>
                <a:schemeClr val="accent1"/>
              </a:buClr>
              <a:buSzPts val="1200"/>
              <a:buChar char="○"/>
              <a:defRPr sz="1200">
                <a:solidFill>
                  <a:schemeClr val="accent1"/>
                </a:solidFill>
              </a:defRPr>
            </a:lvl8pPr>
            <a:lvl9pPr marL="4114800" lvl="8" indent="-304800">
              <a:spcBef>
                <a:spcPts val="1600"/>
              </a:spcBef>
              <a:spcAft>
                <a:spcPts val="1600"/>
              </a:spcAft>
              <a:buClr>
                <a:schemeClr val="accent1"/>
              </a:buClr>
              <a:buSzPts val="1200"/>
              <a:buChar char="■"/>
              <a:defRPr sz="1200">
                <a:solidFill>
                  <a:schemeClr val="accen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hree Sections">
  <p:cSld name="Three Sections">
    <p:spTree>
      <p:nvGrpSpPr>
        <p:cNvPr id="1" name="Shape 594"/>
        <p:cNvGrpSpPr/>
        <p:nvPr/>
      </p:nvGrpSpPr>
      <p:grpSpPr>
        <a:xfrm>
          <a:off x="0" y="0"/>
          <a:ext cx="0" cy="0"/>
          <a:chOff x="0" y="0"/>
          <a:chExt cx="0" cy="0"/>
        </a:xfrm>
      </p:grpSpPr>
      <p:sp>
        <p:nvSpPr>
          <p:cNvPr id="595" name="Google Shape;595;p126"/>
          <p:cNvSpPr txBox="1">
            <a:spLocks noGrp="1"/>
          </p:cNvSpPr>
          <p:nvPr>
            <p:ph type="body" idx="1"/>
          </p:nvPr>
        </p:nvSpPr>
        <p:spPr>
          <a:xfrm>
            <a:off x="800099"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596" name="Google Shape;596;p126"/>
          <p:cNvSpPr txBox="1">
            <a:spLocks noGrp="1"/>
          </p:cNvSpPr>
          <p:nvPr>
            <p:ph type="body" idx="2"/>
          </p:nvPr>
        </p:nvSpPr>
        <p:spPr>
          <a:xfrm>
            <a:off x="800100"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597" name="Google Shape;597;p126"/>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98" name="Google Shape;598;p126"/>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
        <p:nvSpPr>
          <p:cNvPr id="599" name="Google Shape;599;p126"/>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00" name="Google Shape;600;p126"/>
          <p:cNvSpPr txBox="1">
            <a:spLocks noGrp="1"/>
          </p:cNvSpPr>
          <p:nvPr>
            <p:ph type="body" idx="3"/>
          </p:nvPr>
        </p:nvSpPr>
        <p:spPr>
          <a:xfrm>
            <a:off x="3428998"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601" name="Google Shape;601;p126"/>
          <p:cNvSpPr txBox="1">
            <a:spLocks noGrp="1"/>
          </p:cNvSpPr>
          <p:nvPr>
            <p:ph type="body" idx="4"/>
          </p:nvPr>
        </p:nvSpPr>
        <p:spPr>
          <a:xfrm>
            <a:off x="3428999"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602" name="Google Shape;602;p126"/>
          <p:cNvSpPr txBox="1">
            <a:spLocks noGrp="1"/>
          </p:cNvSpPr>
          <p:nvPr>
            <p:ph type="body" idx="5"/>
          </p:nvPr>
        </p:nvSpPr>
        <p:spPr>
          <a:xfrm>
            <a:off x="6057898"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603" name="Google Shape;603;p126"/>
          <p:cNvSpPr txBox="1">
            <a:spLocks noGrp="1"/>
          </p:cNvSpPr>
          <p:nvPr>
            <p:ph type="body" idx="6"/>
          </p:nvPr>
        </p:nvSpPr>
        <p:spPr>
          <a:xfrm>
            <a:off x="6057899"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604" name="Google Shape;604;p126"/>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Gold Title Only">
  <p:cSld name="CUSTOM_2_1_1">
    <p:spTree>
      <p:nvGrpSpPr>
        <p:cNvPr id="1" name="Shape 605"/>
        <p:cNvGrpSpPr/>
        <p:nvPr/>
      </p:nvGrpSpPr>
      <p:grpSpPr>
        <a:xfrm>
          <a:off x="0" y="0"/>
          <a:ext cx="0" cy="0"/>
          <a:chOff x="0" y="0"/>
          <a:chExt cx="0" cy="0"/>
        </a:xfrm>
      </p:grpSpPr>
      <p:sp>
        <p:nvSpPr>
          <p:cNvPr id="606" name="Google Shape;606;p127"/>
          <p:cNvSpPr txBox="1">
            <a:spLocks noGrp="1"/>
          </p:cNvSpPr>
          <p:nvPr>
            <p:ph type="sldNum" idx="12"/>
          </p:nvPr>
        </p:nvSpPr>
        <p:spPr>
          <a:xfrm>
            <a:off x="8088591" y="4767270"/>
            <a:ext cx="369600" cy="2739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07" name="Google Shape;607;p127"/>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a:lnSpc>
                <a:spcPct val="100000"/>
              </a:lnSpc>
              <a:spcBef>
                <a:spcPts val="0"/>
              </a:spcBef>
              <a:spcAft>
                <a:spcPts val="0"/>
              </a:spcAft>
              <a:buClr>
                <a:schemeClr val="accent4"/>
              </a:buClr>
              <a:buSzPts val="1600"/>
              <a:buNone/>
              <a:defRPr>
                <a:solidFill>
                  <a:schemeClr val="accent4"/>
                </a:solidFill>
              </a:defRPr>
            </a:lvl1pPr>
            <a:lvl2pPr lvl="1" algn="l">
              <a:lnSpc>
                <a:spcPct val="100000"/>
              </a:lnSpc>
              <a:spcBef>
                <a:spcPts val="0"/>
              </a:spcBef>
              <a:spcAft>
                <a:spcPts val="0"/>
              </a:spcAft>
              <a:buClr>
                <a:schemeClr val="accent4"/>
              </a:buClr>
              <a:buSzPts val="1200"/>
              <a:buNone/>
              <a:defRPr>
                <a:solidFill>
                  <a:schemeClr val="accent4"/>
                </a:solidFill>
              </a:defRPr>
            </a:lvl2pPr>
            <a:lvl3pPr lvl="2" algn="l">
              <a:lnSpc>
                <a:spcPct val="100000"/>
              </a:lnSpc>
              <a:spcBef>
                <a:spcPts val="0"/>
              </a:spcBef>
              <a:spcAft>
                <a:spcPts val="0"/>
              </a:spcAft>
              <a:buClr>
                <a:schemeClr val="accent4"/>
              </a:buClr>
              <a:buSzPts val="1200"/>
              <a:buNone/>
              <a:defRPr>
                <a:solidFill>
                  <a:schemeClr val="accent4"/>
                </a:solidFill>
              </a:defRPr>
            </a:lvl3pPr>
            <a:lvl4pPr lvl="3" algn="l">
              <a:lnSpc>
                <a:spcPct val="100000"/>
              </a:lnSpc>
              <a:spcBef>
                <a:spcPts val="0"/>
              </a:spcBef>
              <a:spcAft>
                <a:spcPts val="0"/>
              </a:spcAft>
              <a:buClr>
                <a:schemeClr val="accent4"/>
              </a:buClr>
              <a:buSzPts val="1200"/>
              <a:buNone/>
              <a:defRPr>
                <a:solidFill>
                  <a:schemeClr val="accent4"/>
                </a:solidFill>
              </a:defRPr>
            </a:lvl4pPr>
            <a:lvl5pPr lvl="4" algn="l">
              <a:lnSpc>
                <a:spcPct val="100000"/>
              </a:lnSpc>
              <a:spcBef>
                <a:spcPts val="0"/>
              </a:spcBef>
              <a:spcAft>
                <a:spcPts val="0"/>
              </a:spcAft>
              <a:buClr>
                <a:schemeClr val="accent4"/>
              </a:buClr>
              <a:buSzPts val="1200"/>
              <a:buNone/>
              <a:defRPr>
                <a:solidFill>
                  <a:schemeClr val="accent4"/>
                </a:solidFill>
              </a:defRPr>
            </a:lvl5pPr>
            <a:lvl6pPr lvl="5" algn="l">
              <a:lnSpc>
                <a:spcPct val="100000"/>
              </a:lnSpc>
              <a:spcBef>
                <a:spcPts val="0"/>
              </a:spcBef>
              <a:spcAft>
                <a:spcPts val="0"/>
              </a:spcAft>
              <a:buClr>
                <a:schemeClr val="accent4"/>
              </a:buClr>
              <a:buSzPts val="1200"/>
              <a:buNone/>
              <a:defRPr>
                <a:solidFill>
                  <a:schemeClr val="accent4"/>
                </a:solidFill>
              </a:defRPr>
            </a:lvl6pPr>
            <a:lvl7pPr lvl="6" algn="l">
              <a:lnSpc>
                <a:spcPct val="100000"/>
              </a:lnSpc>
              <a:spcBef>
                <a:spcPts val="0"/>
              </a:spcBef>
              <a:spcAft>
                <a:spcPts val="0"/>
              </a:spcAft>
              <a:buClr>
                <a:schemeClr val="accent4"/>
              </a:buClr>
              <a:buSzPts val="1200"/>
              <a:buNone/>
              <a:defRPr>
                <a:solidFill>
                  <a:schemeClr val="accent4"/>
                </a:solidFill>
              </a:defRPr>
            </a:lvl7pPr>
            <a:lvl8pPr lvl="7" algn="l">
              <a:lnSpc>
                <a:spcPct val="100000"/>
              </a:lnSpc>
              <a:spcBef>
                <a:spcPts val="0"/>
              </a:spcBef>
              <a:spcAft>
                <a:spcPts val="0"/>
              </a:spcAft>
              <a:buClr>
                <a:schemeClr val="accent4"/>
              </a:buClr>
              <a:buSzPts val="1200"/>
              <a:buNone/>
              <a:defRPr>
                <a:solidFill>
                  <a:schemeClr val="accent4"/>
                </a:solidFill>
              </a:defRPr>
            </a:lvl8pPr>
            <a:lvl9pPr lvl="8" algn="l">
              <a:lnSpc>
                <a:spcPct val="100000"/>
              </a:lnSpc>
              <a:spcBef>
                <a:spcPts val="0"/>
              </a:spcBef>
              <a:spcAft>
                <a:spcPts val="0"/>
              </a:spcAft>
              <a:buClr>
                <a:schemeClr val="accent4"/>
              </a:buClr>
              <a:buSzPts val="1200"/>
              <a:buNone/>
              <a:defRPr>
                <a:solidFill>
                  <a:schemeClr val="accent4"/>
                </a:solidFill>
              </a:defRPr>
            </a:lvl9pPr>
          </a:lstStyle>
          <a:p>
            <a:endParaRPr/>
          </a:p>
        </p:txBody>
      </p:sp>
      <p:sp>
        <p:nvSpPr>
          <p:cNvPr id="608" name="Google Shape;608;p127"/>
          <p:cNvSpPr/>
          <p:nvPr/>
        </p:nvSpPr>
        <p:spPr>
          <a:xfrm>
            <a:off x="0" y="0"/>
            <a:ext cx="274500" cy="5143500"/>
          </a:xfrm>
          <a:prstGeom prst="rect">
            <a:avLst/>
          </a:prstGeom>
          <a:solidFill>
            <a:schemeClr val="accent4"/>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00ACC5"/>
        </a:solidFill>
        <a:effectLst/>
      </p:bgPr>
    </p:bg>
    <p:spTree>
      <p:nvGrpSpPr>
        <p:cNvPr id="1" name="Shape 609"/>
        <p:cNvGrpSpPr/>
        <p:nvPr/>
      </p:nvGrpSpPr>
      <p:grpSpPr>
        <a:xfrm>
          <a:off x="0" y="0"/>
          <a:ext cx="0" cy="0"/>
          <a:chOff x="0" y="0"/>
          <a:chExt cx="0" cy="0"/>
        </a:xfrm>
      </p:grpSpPr>
      <p:grpSp>
        <p:nvGrpSpPr>
          <p:cNvPr id="610" name="Google Shape;610;p128"/>
          <p:cNvGrpSpPr/>
          <p:nvPr/>
        </p:nvGrpSpPr>
        <p:grpSpPr>
          <a:xfrm>
            <a:off x="7772394" y="3736456"/>
            <a:ext cx="1371577" cy="1407009"/>
            <a:chOff x="1277575" y="238125"/>
            <a:chExt cx="5013075" cy="5142575"/>
          </a:xfrm>
        </p:grpSpPr>
        <p:sp>
          <p:nvSpPr>
            <p:cNvPr id="611" name="Google Shape;611;p128"/>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28"/>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28"/>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614"/>
        <p:cNvGrpSpPr/>
        <p:nvPr/>
      </p:nvGrpSpPr>
      <p:grpSpPr>
        <a:xfrm>
          <a:off x="0" y="0"/>
          <a:ext cx="0" cy="0"/>
          <a:chOff x="0" y="0"/>
          <a:chExt cx="0" cy="0"/>
        </a:xfrm>
      </p:grpSpPr>
      <p:sp>
        <p:nvSpPr>
          <p:cNvPr id="615" name="Google Shape;615;p129"/>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2 1">
  <p:cSld name="CUSTOM_1_1">
    <p:spTree>
      <p:nvGrpSpPr>
        <p:cNvPr id="1" name="Shape 616"/>
        <p:cNvGrpSpPr/>
        <p:nvPr/>
      </p:nvGrpSpPr>
      <p:grpSpPr>
        <a:xfrm>
          <a:off x="0" y="0"/>
          <a:ext cx="0" cy="0"/>
          <a:chOff x="0" y="0"/>
          <a:chExt cx="0" cy="0"/>
        </a:xfrm>
      </p:grpSpPr>
      <p:sp>
        <p:nvSpPr>
          <p:cNvPr id="617" name="Google Shape;617;p130"/>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18"/>
        <p:cNvGrpSpPr/>
        <p:nvPr/>
      </p:nvGrpSpPr>
      <p:grpSpPr>
        <a:xfrm>
          <a:off x="0" y="0"/>
          <a:ext cx="0" cy="0"/>
          <a:chOff x="0" y="0"/>
          <a:chExt cx="0" cy="0"/>
        </a:xfrm>
      </p:grpSpPr>
      <p:sp>
        <p:nvSpPr>
          <p:cNvPr id="619" name="Google Shape;619;p1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0" name="Google Shape;620;p131"/>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21" name="Google Shape;621;p131"/>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622"/>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623"/>
        <p:cNvGrpSpPr/>
        <p:nvPr/>
      </p:nvGrpSpPr>
      <p:grpSpPr>
        <a:xfrm>
          <a:off x="0" y="0"/>
          <a:ext cx="0" cy="0"/>
          <a:chOff x="0" y="0"/>
          <a:chExt cx="0" cy="0"/>
        </a:xfrm>
      </p:grpSpPr>
      <p:sp>
        <p:nvSpPr>
          <p:cNvPr id="624" name="Google Shape;624;p133"/>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5" name="Google Shape;625;p133"/>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26" name="Google Shape;626;p133"/>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3"/>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a:spcBef>
                <a:spcPts val="0"/>
              </a:spcBef>
              <a:spcAft>
                <a:spcPts val="0"/>
              </a:spcAft>
              <a:buSzPts val="1800"/>
              <a:buFont typeface="Source Sans Pro"/>
              <a:buNone/>
              <a:defRPr sz="1800">
                <a:latin typeface="Source Sans Pro"/>
                <a:ea typeface="Source Sans Pro"/>
                <a:cs typeface="Source Sans Pro"/>
                <a:sym typeface="Source Sans Pro"/>
              </a:defRPr>
            </a:lvl2pPr>
            <a:lvl3pPr lvl="2">
              <a:spcBef>
                <a:spcPts val="0"/>
              </a:spcBef>
              <a:spcAft>
                <a:spcPts val="0"/>
              </a:spcAft>
              <a:buSzPts val="1800"/>
              <a:buFont typeface="Source Sans Pro"/>
              <a:buNone/>
              <a:defRPr sz="1800">
                <a:latin typeface="Source Sans Pro"/>
                <a:ea typeface="Source Sans Pro"/>
                <a:cs typeface="Source Sans Pro"/>
                <a:sym typeface="Source Sans Pro"/>
              </a:defRPr>
            </a:lvl3pPr>
            <a:lvl4pPr lvl="3">
              <a:spcBef>
                <a:spcPts val="0"/>
              </a:spcBef>
              <a:spcAft>
                <a:spcPts val="0"/>
              </a:spcAft>
              <a:buSzPts val="1800"/>
              <a:buFont typeface="Source Sans Pro"/>
              <a:buNone/>
              <a:defRPr sz="1800">
                <a:latin typeface="Source Sans Pro"/>
                <a:ea typeface="Source Sans Pro"/>
                <a:cs typeface="Source Sans Pro"/>
                <a:sym typeface="Source Sans Pro"/>
              </a:defRPr>
            </a:lvl4pPr>
            <a:lvl5pPr lvl="4">
              <a:spcBef>
                <a:spcPts val="0"/>
              </a:spcBef>
              <a:spcAft>
                <a:spcPts val="0"/>
              </a:spcAft>
              <a:buSzPts val="1800"/>
              <a:buFont typeface="Source Sans Pro"/>
              <a:buNone/>
              <a:defRPr sz="1800">
                <a:latin typeface="Source Sans Pro"/>
                <a:ea typeface="Source Sans Pro"/>
                <a:cs typeface="Source Sans Pro"/>
                <a:sym typeface="Source Sans Pro"/>
              </a:defRPr>
            </a:lvl5pPr>
            <a:lvl6pPr lvl="5">
              <a:spcBef>
                <a:spcPts val="0"/>
              </a:spcBef>
              <a:spcAft>
                <a:spcPts val="0"/>
              </a:spcAft>
              <a:buSzPts val="1800"/>
              <a:buFont typeface="Source Sans Pro"/>
              <a:buNone/>
              <a:defRPr sz="1800">
                <a:latin typeface="Source Sans Pro"/>
                <a:ea typeface="Source Sans Pro"/>
                <a:cs typeface="Source Sans Pro"/>
                <a:sym typeface="Source Sans Pro"/>
              </a:defRPr>
            </a:lvl6pPr>
            <a:lvl7pPr lvl="6">
              <a:spcBef>
                <a:spcPts val="0"/>
              </a:spcBef>
              <a:spcAft>
                <a:spcPts val="0"/>
              </a:spcAft>
              <a:buSzPts val="1800"/>
              <a:buFont typeface="Source Sans Pro"/>
              <a:buNone/>
              <a:defRPr sz="1800">
                <a:latin typeface="Source Sans Pro"/>
                <a:ea typeface="Source Sans Pro"/>
                <a:cs typeface="Source Sans Pro"/>
                <a:sym typeface="Source Sans Pro"/>
              </a:defRPr>
            </a:lvl7pPr>
            <a:lvl8pPr lvl="7">
              <a:spcBef>
                <a:spcPts val="0"/>
              </a:spcBef>
              <a:spcAft>
                <a:spcPts val="0"/>
              </a:spcAft>
              <a:buSzPts val="1800"/>
              <a:buFont typeface="Source Sans Pro"/>
              <a:buNone/>
              <a:defRPr sz="1800">
                <a:latin typeface="Source Sans Pro"/>
                <a:ea typeface="Source Sans Pro"/>
                <a:cs typeface="Source Sans Pro"/>
                <a:sym typeface="Source Sans Pro"/>
              </a:defRPr>
            </a:lvl8pPr>
            <a:lvl9pPr lvl="8">
              <a:spcBef>
                <a:spcPts val="0"/>
              </a:spcBef>
              <a:spcAft>
                <a:spcPts val="0"/>
              </a:spcAft>
              <a:buSzPts val="1800"/>
              <a:buFont typeface="Source Sans Pro"/>
              <a:buNone/>
              <a:defRPr sz="18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628"/>
        <p:cNvGrpSpPr/>
        <p:nvPr/>
      </p:nvGrpSpPr>
      <p:grpSpPr>
        <a:xfrm>
          <a:off x="0" y="0"/>
          <a:ext cx="0" cy="0"/>
          <a:chOff x="0" y="0"/>
          <a:chExt cx="0" cy="0"/>
        </a:xfrm>
      </p:grpSpPr>
      <p:sp>
        <p:nvSpPr>
          <p:cNvPr id="629" name="Google Shape;629;p134"/>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0" name="Google Shape;630;p134"/>
          <p:cNvSpPr txBox="1">
            <a:spLocks noGrp="1"/>
          </p:cNvSpPr>
          <p:nvPr>
            <p:ph type="body" idx="1"/>
          </p:nvPr>
        </p:nvSpPr>
        <p:spPr>
          <a:xfrm>
            <a:off x="311700" y="13463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31" name="Google Shape;631;p134"/>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32" name="Google Shape;632;p134"/>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4"/>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a:spcBef>
                <a:spcPts val="0"/>
              </a:spcBef>
              <a:spcAft>
                <a:spcPts val="0"/>
              </a:spcAft>
              <a:buSzPts val="2000"/>
              <a:buFont typeface="Source Sans Pro"/>
              <a:buNone/>
              <a:defRPr sz="2000">
                <a:latin typeface="Source Sans Pro"/>
                <a:ea typeface="Source Sans Pro"/>
                <a:cs typeface="Source Sans Pro"/>
                <a:sym typeface="Source Sans Pro"/>
              </a:defRPr>
            </a:lvl2pPr>
            <a:lvl3pPr lvl="2">
              <a:spcBef>
                <a:spcPts val="0"/>
              </a:spcBef>
              <a:spcAft>
                <a:spcPts val="0"/>
              </a:spcAft>
              <a:buSzPts val="2000"/>
              <a:buFont typeface="Source Sans Pro"/>
              <a:buNone/>
              <a:defRPr sz="2000">
                <a:latin typeface="Source Sans Pro"/>
                <a:ea typeface="Source Sans Pro"/>
                <a:cs typeface="Source Sans Pro"/>
                <a:sym typeface="Source Sans Pro"/>
              </a:defRPr>
            </a:lvl3pPr>
            <a:lvl4pPr lvl="3">
              <a:spcBef>
                <a:spcPts val="0"/>
              </a:spcBef>
              <a:spcAft>
                <a:spcPts val="0"/>
              </a:spcAft>
              <a:buSzPts val="2000"/>
              <a:buFont typeface="Source Sans Pro"/>
              <a:buNone/>
              <a:defRPr sz="2000">
                <a:latin typeface="Source Sans Pro"/>
                <a:ea typeface="Source Sans Pro"/>
                <a:cs typeface="Source Sans Pro"/>
                <a:sym typeface="Source Sans Pro"/>
              </a:defRPr>
            </a:lvl4pPr>
            <a:lvl5pPr lvl="4">
              <a:spcBef>
                <a:spcPts val="0"/>
              </a:spcBef>
              <a:spcAft>
                <a:spcPts val="0"/>
              </a:spcAft>
              <a:buSzPts val="2000"/>
              <a:buFont typeface="Source Sans Pro"/>
              <a:buNone/>
              <a:defRPr sz="2000">
                <a:latin typeface="Source Sans Pro"/>
                <a:ea typeface="Source Sans Pro"/>
                <a:cs typeface="Source Sans Pro"/>
                <a:sym typeface="Source Sans Pro"/>
              </a:defRPr>
            </a:lvl5pPr>
            <a:lvl6pPr lvl="5">
              <a:spcBef>
                <a:spcPts val="0"/>
              </a:spcBef>
              <a:spcAft>
                <a:spcPts val="0"/>
              </a:spcAft>
              <a:buSzPts val="2000"/>
              <a:buFont typeface="Source Sans Pro"/>
              <a:buNone/>
              <a:defRPr sz="2000">
                <a:latin typeface="Source Sans Pro"/>
                <a:ea typeface="Source Sans Pro"/>
                <a:cs typeface="Source Sans Pro"/>
                <a:sym typeface="Source Sans Pro"/>
              </a:defRPr>
            </a:lvl6pPr>
            <a:lvl7pPr lvl="6">
              <a:spcBef>
                <a:spcPts val="0"/>
              </a:spcBef>
              <a:spcAft>
                <a:spcPts val="0"/>
              </a:spcAft>
              <a:buSzPts val="2000"/>
              <a:buFont typeface="Source Sans Pro"/>
              <a:buNone/>
              <a:defRPr sz="2000">
                <a:latin typeface="Source Sans Pro"/>
                <a:ea typeface="Source Sans Pro"/>
                <a:cs typeface="Source Sans Pro"/>
                <a:sym typeface="Source Sans Pro"/>
              </a:defRPr>
            </a:lvl7pPr>
            <a:lvl8pPr lvl="7">
              <a:spcBef>
                <a:spcPts val="0"/>
              </a:spcBef>
              <a:spcAft>
                <a:spcPts val="0"/>
              </a:spcAft>
              <a:buSzPts val="2000"/>
              <a:buFont typeface="Source Sans Pro"/>
              <a:buNone/>
              <a:defRPr sz="2000">
                <a:latin typeface="Source Sans Pro"/>
                <a:ea typeface="Source Sans Pro"/>
                <a:cs typeface="Source Sans Pro"/>
                <a:sym typeface="Source Sans Pro"/>
              </a:defRPr>
            </a:lvl8pPr>
            <a:lvl9pPr lvl="8">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ustom Layout 2 2">
  <p:cSld name="CUSTOM_1_3">
    <p:spTree>
      <p:nvGrpSpPr>
        <p:cNvPr id="1" name="Shape 634"/>
        <p:cNvGrpSpPr/>
        <p:nvPr/>
      </p:nvGrpSpPr>
      <p:grpSpPr>
        <a:xfrm>
          <a:off x="0" y="0"/>
          <a:ext cx="0" cy="0"/>
          <a:chOff x="0" y="0"/>
          <a:chExt cx="0" cy="0"/>
        </a:xfrm>
      </p:grpSpPr>
      <p:sp>
        <p:nvSpPr>
          <p:cNvPr id="635" name="Google Shape;635;p135"/>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97" name="Google Shape;97;p25"/>
          <p:cNvSpPr txBox="1">
            <a:spLocks noGrp="1"/>
          </p:cNvSpPr>
          <p:nvPr>
            <p:ph type="body" idx="1"/>
          </p:nvPr>
        </p:nvSpPr>
        <p:spPr>
          <a:xfrm>
            <a:off x="800100" y="1145219"/>
            <a:ext cx="7543800" cy="34875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Noto Sans Symbols"/>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98" name="Google Shape;98;p25"/>
          <p:cNvPicPr preferRelativeResize="0"/>
          <p:nvPr/>
        </p:nvPicPr>
        <p:blipFill rotWithShape="1">
          <a:blip r:embed="rId2">
            <a:alphaModFix/>
          </a:blip>
          <a:srcRect/>
          <a:stretch/>
        </p:blipFill>
        <p:spPr>
          <a:xfrm>
            <a:off x="144029" y="4733680"/>
            <a:ext cx="685800" cy="307427"/>
          </a:xfrm>
          <a:prstGeom prst="rect">
            <a:avLst/>
          </a:prstGeom>
          <a:noFill/>
          <a:ln>
            <a:noFill/>
          </a:ln>
        </p:spPr>
      </p:pic>
      <p:sp>
        <p:nvSpPr>
          <p:cNvPr id="99" name="Google Shape;99;p25"/>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00" name="Google Shape;100;p25"/>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plit - impact multi">
  <p:cSld name="CUSTOM_11">
    <p:spTree>
      <p:nvGrpSpPr>
        <p:cNvPr id="1" name="Shape 636"/>
        <p:cNvGrpSpPr/>
        <p:nvPr/>
      </p:nvGrpSpPr>
      <p:grpSpPr>
        <a:xfrm>
          <a:off x="0" y="0"/>
          <a:ext cx="0" cy="0"/>
          <a:chOff x="0" y="0"/>
          <a:chExt cx="0" cy="0"/>
        </a:xfrm>
      </p:grpSpPr>
      <p:sp>
        <p:nvSpPr>
          <p:cNvPr id="637" name="Google Shape;637;p136"/>
          <p:cNvSpPr/>
          <p:nvPr/>
        </p:nvSpPr>
        <p:spPr>
          <a:xfrm>
            <a:off x="0" y="-4350"/>
            <a:ext cx="4572000" cy="5152200"/>
          </a:xfrm>
          <a:prstGeom prst="rect">
            <a:avLst/>
          </a:prstGeom>
          <a:solidFill>
            <a:srgbClr val="FA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6"/>
          <p:cNvSpPr txBox="1">
            <a:spLocks noGrp="1"/>
          </p:cNvSpPr>
          <p:nvPr>
            <p:ph type="title"/>
          </p:nvPr>
        </p:nvSpPr>
        <p:spPr>
          <a:xfrm>
            <a:off x="914400" y="402336"/>
            <a:ext cx="3200400" cy="557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Source Sans Pro"/>
                <a:ea typeface="Source Sans Pro"/>
                <a:cs typeface="Source Sans Pro"/>
                <a:sym typeface="Source Sans Pro"/>
              </a:defRPr>
            </a:lvl2pPr>
            <a:lvl3pPr lvl="2">
              <a:spcBef>
                <a:spcPts val="0"/>
              </a:spcBef>
              <a:spcAft>
                <a:spcPts val="0"/>
              </a:spcAft>
              <a:buSzPts val="2800"/>
              <a:buNone/>
              <a:defRPr>
                <a:latin typeface="Source Sans Pro"/>
                <a:ea typeface="Source Sans Pro"/>
                <a:cs typeface="Source Sans Pro"/>
                <a:sym typeface="Source Sans Pro"/>
              </a:defRPr>
            </a:lvl3pPr>
            <a:lvl4pPr lvl="3">
              <a:spcBef>
                <a:spcPts val="0"/>
              </a:spcBef>
              <a:spcAft>
                <a:spcPts val="0"/>
              </a:spcAft>
              <a:buSzPts val="2800"/>
              <a:buNone/>
              <a:defRPr>
                <a:latin typeface="Source Sans Pro"/>
                <a:ea typeface="Source Sans Pro"/>
                <a:cs typeface="Source Sans Pro"/>
                <a:sym typeface="Source Sans Pro"/>
              </a:defRPr>
            </a:lvl4pPr>
            <a:lvl5pPr lvl="4">
              <a:spcBef>
                <a:spcPts val="0"/>
              </a:spcBef>
              <a:spcAft>
                <a:spcPts val="0"/>
              </a:spcAft>
              <a:buSzPts val="2800"/>
              <a:buNone/>
              <a:defRPr>
                <a:latin typeface="Source Sans Pro"/>
                <a:ea typeface="Source Sans Pro"/>
                <a:cs typeface="Source Sans Pro"/>
                <a:sym typeface="Source Sans Pro"/>
              </a:defRPr>
            </a:lvl5pPr>
            <a:lvl6pPr lvl="5">
              <a:spcBef>
                <a:spcPts val="0"/>
              </a:spcBef>
              <a:spcAft>
                <a:spcPts val="0"/>
              </a:spcAft>
              <a:buSzPts val="2800"/>
              <a:buNone/>
              <a:defRPr>
                <a:latin typeface="Source Sans Pro"/>
                <a:ea typeface="Source Sans Pro"/>
                <a:cs typeface="Source Sans Pro"/>
                <a:sym typeface="Source Sans Pro"/>
              </a:defRPr>
            </a:lvl6pPr>
            <a:lvl7pPr lvl="6">
              <a:spcBef>
                <a:spcPts val="0"/>
              </a:spcBef>
              <a:spcAft>
                <a:spcPts val="0"/>
              </a:spcAft>
              <a:buSzPts val="2800"/>
              <a:buNone/>
              <a:defRPr>
                <a:latin typeface="Source Sans Pro"/>
                <a:ea typeface="Source Sans Pro"/>
                <a:cs typeface="Source Sans Pro"/>
                <a:sym typeface="Source Sans Pro"/>
              </a:defRPr>
            </a:lvl7pPr>
            <a:lvl8pPr lvl="7">
              <a:spcBef>
                <a:spcPts val="0"/>
              </a:spcBef>
              <a:spcAft>
                <a:spcPts val="0"/>
              </a:spcAft>
              <a:buSzPts val="2800"/>
              <a:buNone/>
              <a:defRPr>
                <a:latin typeface="Source Sans Pro"/>
                <a:ea typeface="Source Sans Pro"/>
                <a:cs typeface="Source Sans Pro"/>
                <a:sym typeface="Source Sans Pro"/>
              </a:defRPr>
            </a:lvl8pPr>
            <a:lvl9pPr lvl="8">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639" name="Google Shape;639;p136"/>
          <p:cNvSpPr txBox="1">
            <a:spLocks noGrp="1"/>
          </p:cNvSpPr>
          <p:nvPr>
            <p:ph type="subTitle" idx="1"/>
          </p:nvPr>
        </p:nvSpPr>
        <p:spPr>
          <a:xfrm>
            <a:off x="914400" y="914400"/>
            <a:ext cx="32004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40" name="Google Shape;640;p136"/>
          <p:cNvSpPr txBox="1">
            <a:spLocks noGrp="1"/>
          </p:cNvSpPr>
          <p:nvPr>
            <p:ph type="body" idx="2"/>
          </p:nvPr>
        </p:nvSpPr>
        <p:spPr>
          <a:xfrm>
            <a:off x="914400" y="1828800"/>
            <a:ext cx="3200400" cy="2743200"/>
          </a:xfrm>
          <a:prstGeom prst="rect">
            <a:avLst/>
          </a:prstGeom>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1pPr>
            <a:lvl2pPr marL="914400" lvl="1"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2pPr>
            <a:lvl3pPr marL="1371600" lvl="2"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3pPr>
            <a:lvl4pPr marL="1828800" lvl="3"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4pPr>
            <a:lvl5pPr marL="2286000" lvl="4"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5pPr>
            <a:lvl6pPr marL="2743200" lvl="5"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6pPr>
            <a:lvl7pPr marL="3200400" lvl="6"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7pPr>
            <a:lvl8pPr marL="3657600" lvl="7"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8pPr>
            <a:lvl9pPr marL="4114800" lvl="8" indent="-381000">
              <a:lnSpc>
                <a:spcPct val="115000"/>
              </a:lnSpc>
              <a:spcBef>
                <a:spcPts val="1200"/>
              </a:spcBef>
              <a:spcAft>
                <a:spcPts val="120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9pPr>
          </a:lstStyle>
          <a:p>
            <a:endParaRPr/>
          </a:p>
        </p:txBody>
      </p:sp>
      <p:sp>
        <p:nvSpPr>
          <p:cNvPr id="641" name="Google Shape;641;p136"/>
          <p:cNvSpPr txBox="1">
            <a:spLocks noGrp="1"/>
          </p:cNvSpPr>
          <p:nvPr>
            <p:ph type="title" idx="3"/>
          </p:nvPr>
        </p:nvSpPr>
        <p:spPr>
          <a:xfrm>
            <a:off x="5257800" y="411480"/>
            <a:ext cx="1371600" cy="704100"/>
          </a:xfrm>
          <a:prstGeom prst="rect">
            <a:avLst/>
          </a:prstGeom>
        </p:spPr>
        <p:txBody>
          <a:bodyPr spcFirstLastPara="1" wrap="square" lIns="91425" tIns="91425" rIns="91425" bIns="91425" anchor="ctr" anchorCtr="0">
            <a:no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642" name="Google Shape;642;p136"/>
          <p:cNvSpPr txBox="1">
            <a:spLocks noGrp="1"/>
          </p:cNvSpPr>
          <p:nvPr>
            <p:ph type="subTitle" idx="4"/>
          </p:nvPr>
        </p:nvSpPr>
        <p:spPr>
          <a:xfrm>
            <a:off x="5257800" y="1115568"/>
            <a:ext cx="13716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643" name="Google Shape;643;p136"/>
          <p:cNvSpPr txBox="1">
            <a:spLocks noGrp="1"/>
          </p:cNvSpPr>
          <p:nvPr>
            <p:ph type="title" idx="5"/>
          </p:nvPr>
        </p:nvSpPr>
        <p:spPr>
          <a:xfrm>
            <a:off x="7315200" y="411480"/>
            <a:ext cx="1371600" cy="704100"/>
          </a:xfrm>
          <a:prstGeom prst="rect">
            <a:avLst/>
          </a:prstGeom>
        </p:spPr>
        <p:txBody>
          <a:bodyPr spcFirstLastPara="1" wrap="square" lIns="91425" tIns="91425" rIns="91425" bIns="91425" anchor="ctr" anchorCtr="0">
            <a:no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644" name="Google Shape;644;p136"/>
          <p:cNvSpPr txBox="1">
            <a:spLocks noGrp="1"/>
          </p:cNvSpPr>
          <p:nvPr>
            <p:ph type="subTitle" idx="6"/>
          </p:nvPr>
        </p:nvSpPr>
        <p:spPr>
          <a:xfrm>
            <a:off x="7315200" y="1115568"/>
            <a:ext cx="13716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645" name="Google Shape;645;p136"/>
          <p:cNvSpPr txBox="1">
            <a:spLocks noGrp="1"/>
          </p:cNvSpPr>
          <p:nvPr>
            <p:ph type="title" idx="7"/>
          </p:nvPr>
        </p:nvSpPr>
        <p:spPr>
          <a:xfrm>
            <a:off x="5257800" y="1876805"/>
            <a:ext cx="1371600" cy="704100"/>
          </a:xfrm>
          <a:prstGeom prst="rect">
            <a:avLst/>
          </a:prstGeom>
        </p:spPr>
        <p:txBody>
          <a:bodyPr spcFirstLastPara="1" wrap="square" lIns="91425" tIns="91425" rIns="91425" bIns="91425" anchor="ctr" anchorCtr="0">
            <a:no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646" name="Google Shape;646;p136"/>
          <p:cNvSpPr txBox="1">
            <a:spLocks noGrp="1"/>
          </p:cNvSpPr>
          <p:nvPr>
            <p:ph type="subTitle" idx="8"/>
          </p:nvPr>
        </p:nvSpPr>
        <p:spPr>
          <a:xfrm>
            <a:off x="5257800" y="2580893"/>
            <a:ext cx="13716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647" name="Google Shape;647;p136"/>
          <p:cNvSpPr txBox="1">
            <a:spLocks noGrp="1"/>
          </p:cNvSpPr>
          <p:nvPr>
            <p:ph type="title" idx="9"/>
          </p:nvPr>
        </p:nvSpPr>
        <p:spPr>
          <a:xfrm>
            <a:off x="7315200" y="1876805"/>
            <a:ext cx="1371600" cy="704100"/>
          </a:xfrm>
          <a:prstGeom prst="rect">
            <a:avLst/>
          </a:prstGeom>
        </p:spPr>
        <p:txBody>
          <a:bodyPr spcFirstLastPara="1" wrap="square" lIns="91425" tIns="91425" rIns="91425" bIns="91425" anchor="ctr" anchorCtr="0">
            <a:no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648" name="Google Shape;648;p136"/>
          <p:cNvSpPr txBox="1">
            <a:spLocks noGrp="1"/>
          </p:cNvSpPr>
          <p:nvPr>
            <p:ph type="subTitle" idx="13"/>
          </p:nvPr>
        </p:nvSpPr>
        <p:spPr>
          <a:xfrm>
            <a:off x="7315200" y="2580893"/>
            <a:ext cx="13716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649" name="Google Shape;649;p136"/>
          <p:cNvSpPr txBox="1">
            <a:spLocks noGrp="1"/>
          </p:cNvSpPr>
          <p:nvPr>
            <p:ph type="title" idx="14"/>
          </p:nvPr>
        </p:nvSpPr>
        <p:spPr>
          <a:xfrm>
            <a:off x="5257800" y="3342130"/>
            <a:ext cx="1371600" cy="704100"/>
          </a:xfrm>
          <a:prstGeom prst="rect">
            <a:avLst/>
          </a:prstGeom>
        </p:spPr>
        <p:txBody>
          <a:bodyPr spcFirstLastPara="1" wrap="square" lIns="91425" tIns="91425" rIns="91425" bIns="91425" anchor="ctr" anchorCtr="0">
            <a:no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650" name="Google Shape;650;p136"/>
          <p:cNvSpPr txBox="1">
            <a:spLocks noGrp="1"/>
          </p:cNvSpPr>
          <p:nvPr>
            <p:ph type="subTitle" idx="15"/>
          </p:nvPr>
        </p:nvSpPr>
        <p:spPr>
          <a:xfrm>
            <a:off x="5257800" y="4046218"/>
            <a:ext cx="13716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651" name="Google Shape;651;p136"/>
          <p:cNvSpPr txBox="1">
            <a:spLocks noGrp="1"/>
          </p:cNvSpPr>
          <p:nvPr>
            <p:ph type="title" idx="16"/>
          </p:nvPr>
        </p:nvSpPr>
        <p:spPr>
          <a:xfrm>
            <a:off x="7315200" y="3342130"/>
            <a:ext cx="1371600" cy="704100"/>
          </a:xfrm>
          <a:prstGeom prst="rect">
            <a:avLst/>
          </a:prstGeom>
        </p:spPr>
        <p:txBody>
          <a:bodyPr spcFirstLastPara="1" wrap="square" lIns="91425" tIns="91425" rIns="91425" bIns="91425" anchor="ctr" anchorCtr="0">
            <a:no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652" name="Google Shape;652;p136"/>
          <p:cNvSpPr txBox="1">
            <a:spLocks noGrp="1"/>
          </p:cNvSpPr>
          <p:nvPr>
            <p:ph type="subTitle" idx="17"/>
          </p:nvPr>
        </p:nvSpPr>
        <p:spPr>
          <a:xfrm>
            <a:off x="7315200" y="4046218"/>
            <a:ext cx="1371600" cy="6858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ACC5"/>
        </a:solidFill>
        <a:effectLst/>
      </p:bgPr>
    </p:bg>
    <p:spTree>
      <p:nvGrpSpPr>
        <p:cNvPr id="1" name="Shape 657"/>
        <p:cNvGrpSpPr/>
        <p:nvPr/>
      </p:nvGrpSpPr>
      <p:grpSpPr>
        <a:xfrm>
          <a:off x="0" y="0"/>
          <a:ext cx="0" cy="0"/>
          <a:chOff x="0" y="0"/>
          <a:chExt cx="0" cy="0"/>
        </a:xfrm>
      </p:grpSpPr>
      <p:sp>
        <p:nvSpPr>
          <p:cNvPr id="658" name="Google Shape;658;p138"/>
          <p:cNvSpPr/>
          <p:nvPr/>
        </p:nvSpPr>
        <p:spPr>
          <a:xfrm>
            <a:off x="0" y="0"/>
            <a:ext cx="9144000" cy="3313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ource Sans 3"/>
              <a:ea typeface="Source Sans 3"/>
              <a:cs typeface="Source Sans 3"/>
              <a:sym typeface="Source Sans 3"/>
            </a:endParaRPr>
          </a:p>
        </p:txBody>
      </p:sp>
      <p:sp>
        <p:nvSpPr>
          <p:cNvPr id="659" name="Google Shape;659;p138"/>
          <p:cNvSpPr txBox="1">
            <a:spLocks noGrp="1"/>
          </p:cNvSpPr>
          <p:nvPr>
            <p:ph type="ctrTitle"/>
          </p:nvPr>
        </p:nvSpPr>
        <p:spPr>
          <a:xfrm>
            <a:off x="311700" y="3315975"/>
            <a:ext cx="8520600" cy="792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a:endParaRPr/>
          </a:p>
        </p:txBody>
      </p:sp>
      <p:sp>
        <p:nvSpPr>
          <p:cNvPr id="660" name="Google Shape;660;p138"/>
          <p:cNvSpPr txBox="1">
            <a:spLocks noGrp="1"/>
          </p:cNvSpPr>
          <p:nvPr>
            <p:ph type="subTitle" idx="1"/>
          </p:nvPr>
        </p:nvSpPr>
        <p:spPr>
          <a:xfrm>
            <a:off x="311700" y="4145525"/>
            <a:ext cx="8520600" cy="792600"/>
          </a:xfrm>
          <a:prstGeom prst="rect">
            <a:avLst/>
          </a:prstGeom>
        </p:spPr>
        <p:txBody>
          <a:bodyPr spcFirstLastPara="1" wrap="square" lIns="91425" tIns="91425" rIns="91425" bIns="91425" anchor="t" anchorCtr="0">
            <a:spAutoFit/>
          </a:bodyPr>
          <a:lstStyle>
            <a:lvl1pPr lvl="0">
              <a:lnSpc>
                <a:spcPct val="100000"/>
              </a:lnSpc>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a:lnSpc>
                <a:spcPct val="100000"/>
              </a:lnSpc>
              <a:spcBef>
                <a:spcPts val="0"/>
              </a:spcBef>
              <a:spcAft>
                <a:spcPts val="0"/>
              </a:spcAft>
              <a:buClr>
                <a:schemeClr val="lt1"/>
              </a:buClr>
              <a:buSzPts val="2000"/>
              <a:buNone/>
              <a:defRPr sz="2000">
                <a:solidFill>
                  <a:schemeClr val="lt1"/>
                </a:solidFill>
              </a:defRPr>
            </a:lvl2pPr>
            <a:lvl3pPr lvl="2">
              <a:lnSpc>
                <a:spcPct val="100000"/>
              </a:lnSpc>
              <a:spcBef>
                <a:spcPts val="0"/>
              </a:spcBef>
              <a:spcAft>
                <a:spcPts val="0"/>
              </a:spcAft>
              <a:buClr>
                <a:schemeClr val="lt1"/>
              </a:buClr>
              <a:buSzPts val="2000"/>
              <a:buNone/>
              <a:defRPr sz="2000">
                <a:solidFill>
                  <a:schemeClr val="lt1"/>
                </a:solidFill>
              </a:defRPr>
            </a:lvl3pPr>
            <a:lvl4pPr lvl="3">
              <a:lnSpc>
                <a:spcPct val="100000"/>
              </a:lnSpc>
              <a:spcBef>
                <a:spcPts val="0"/>
              </a:spcBef>
              <a:spcAft>
                <a:spcPts val="0"/>
              </a:spcAft>
              <a:buClr>
                <a:schemeClr val="lt1"/>
              </a:buClr>
              <a:buSzPts val="2000"/>
              <a:buNone/>
              <a:defRPr sz="2000">
                <a:solidFill>
                  <a:schemeClr val="lt1"/>
                </a:solidFill>
              </a:defRPr>
            </a:lvl4pPr>
            <a:lvl5pPr lvl="4">
              <a:lnSpc>
                <a:spcPct val="100000"/>
              </a:lnSpc>
              <a:spcBef>
                <a:spcPts val="0"/>
              </a:spcBef>
              <a:spcAft>
                <a:spcPts val="0"/>
              </a:spcAft>
              <a:buClr>
                <a:schemeClr val="lt1"/>
              </a:buClr>
              <a:buSzPts val="2000"/>
              <a:buNone/>
              <a:defRPr sz="2000">
                <a:solidFill>
                  <a:schemeClr val="lt1"/>
                </a:solidFill>
              </a:defRPr>
            </a:lvl5pPr>
            <a:lvl6pPr lvl="5">
              <a:lnSpc>
                <a:spcPct val="100000"/>
              </a:lnSpc>
              <a:spcBef>
                <a:spcPts val="0"/>
              </a:spcBef>
              <a:spcAft>
                <a:spcPts val="0"/>
              </a:spcAft>
              <a:buClr>
                <a:schemeClr val="lt1"/>
              </a:buClr>
              <a:buSzPts val="2000"/>
              <a:buNone/>
              <a:defRPr sz="2000">
                <a:solidFill>
                  <a:schemeClr val="lt1"/>
                </a:solidFill>
              </a:defRPr>
            </a:lvl6pPr>
            <a:lvl7pPr lvl="6">
              <a:lnSpc>
                <a:spcPct val="100000"/>
              </a:lnSpc>
              <a:spcBef>
                <a:spcPts val="0"/>
              </a:spcBef>
              <a:spcAft>
                <a:spcPts val="0"/>
              </a:spcAft>
              <a:buClr>
                <a:schemeClr val="lt1"/>
              </a:buClr>
              <a:buSzPts val="2000"/>
              <a:buNone/>
              <a:defRPr sz="2000">
                <a:solidFill>
                  <a:schemeClr val="lt1"/>
                </a:solidFill>
              </a:defRPr>
            </a:lvl7pPr>
            <a:lvl8pPr lvl="7">
              <a:lnSpc>
                <a:spcPct val="100000"/>
              </a:lnSpc>
              <a:spcBef>
                <a:spcPts val="0"/>
              </a:spcBef>
              <a:spcAft>
                <a:spcPts val="0"/>
              </a:spcAft>
              <a:buClr>
                <a:schemeClr val="lt1"/>
              </a:buClr>
              <a:buSzPts val="2000"/>
              <a:buNone/>
              <a:defRPr sz="2000">
                <a:solidFill>
                  <a:schemeClr val="lt1"/>
                </a:solidFill>
              </a:defRPr>
            </a:lvl8pPr>
            <a:lvl9pPr lvl="8">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661" name="Google Shape;661;p138"/>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62" name="Google Shape;662;p138"/>
          <p:cNvPicPr preferRelativeResize="0"/>
          <p:nvPr/>
        </p:nvPicPr>
        <p:blipFill rotWithShape="1">
          <a:blip r:embed="rId2">
            <a:alphaModFix/>
          </a:blip>
          <a:srcRect/>
          <a:stretch/>
        </p:blipFill>
        <p:spPr>
          <a:xfrm>
            <a:off x="804850" y="905950"/>
            <a:ext cx="2507494" cy="1730900"/>
          </a:xfrm>
          <a:prstGeom prst="rect">
            <a:avLst/>
          </a:prstGeom>
          <a:noFill/>
          <a:ln>
            <a:noFill/>
          </a:ln>
        </p:spPr>
      </p:pic>
      <p:pic>
        <p:nvPicPr>
          <p:cNvPr id="663" name="Google Shape;663;p138"/>
          <p:cNvPicPr preferRelativeResize="0"/>
          <p:nvPr/>
        </p:nvPicPr>
        <p:blipFill>
          <a:blip r:embed="rId3">
            <a:alphaModFix/>
          </a:blip>
          <a:stretch>
            <a:fillRect/>
          </a:stretch>
        </p:blipFill>
        <p:spPr>
          <a:xfrm>
            <a:off x="3624085" y="1541880"/>
            <a:ext cx="2302015" cy="715221"/>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4"/>
        <p:cNvGrpSpPr/>
        <p:nvPr/>
      </p:nvGrpSpPr>
      <p:grpSpPr>
        <a:xfrm>
          <a:off x="0" y="0"/>
          <a:ext cx="0" cy="0"/>
          <a:chOff x="0" y="0"/>
          <a:chExt cx="0" cy="0"/>
        </a:xfrm>
      </p:grpSpPr>
      <p:sp>
        <p:nvSpPr>
          <p:cNvPr id="665" name="Google Shape;665;p1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66" name="Google Shape;666;p139"/>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7"/>
        <p:cNvGrpSpPr/>
        <p:nvPr/>
      </p:nvGrpSpPr>
      <p:grpSpPr>
        <a:xfrm>
          <a:off x="0" y="0"/>
          <a:ext cx="0" cy="0"/>
          <a:chOff x="0" y="0"/>
          <a:chExt cx="0" cy="0"/>
        </a:xfrm>
      </p:grpSpPr>
      <p:sp>
        <p:nvSpPr>
          <p:cNvPr id="668" name="Google Shape;668;p140"/>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9" name="Google Shape;669;p140"/>
          <p:cNvSpPr txBox="1">
            <a:spLocks noGrp="1"/>
          </p:cNvSpPr>
          <p:nvPr>
            <p:ph type="body" idx="1"/>
          </p:nvPr>
        </p:nvSpPr>
        <p:spPr>
          <a:xfrm>
            <a:off x="311700" y="1346375"/>
            <a:ext cx="8520600" cy="3416400"/>
          </a:xfrm>
          <a:prstGeom prst="rect">
            <a:avLst/>
          </a:prstGeom>
        </p:spPr>
        <p:txBody>
          <a:bodyPr spcFirstLastPara="1" wrap="square" lIns="91425" tIns="91425" rIns="91425" bIns="91425" anchor="t"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70" name="Google Shape;670;p140"/>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71" name="Google Shape;671;p140"/>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0"/>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a:spcBef>
                <a:spcPts val="0"/>
              </a:spcBef>
              <a:spcAft>
                <a:spcPts val="0"/>
              </a:spcAft>
              <a:buSzPts val="2000"/>
              <a:buFont typeface="Source Sans Pro"/>
              <a:buNone/>
              <a:defRPr sz="2000">
                <a:latin typeface="Source Sans Pro"/>
                <a:ea typeface="Source Sans Pro"/>
                <a:cs typeface="Source Sans Pro"/>
                <a:sym typeface="Source Sans Pro"/>
              </a:defRPr>
            </a:lvl2pPr>
            <a:lvl3pPr lvl="2">
              <a:spcBef>
                <a:spcPts val="0"/>
              </a:spcBef>
              <a:spcAft>
                <a:spcPts val="0"/>
              </a:spcAft>
              <a:buSzPts val="2000"/>
              <a:buFont typeface="Source Sans Pro"/>
              <a:buNone/>
              <a:defRPr sz="2000">
                <a:latin typeface="Source Sans Pro"/>
                <a:ea typeface="Source Sans Pro"/>
                <a:cs typeface="Source Sans Pro"/>
                <a:sym typeface="Source Sans Pro"/>
              </a:defRPr>
            </a:lvl3pPr>
            <a:lvl4pPr lvl="3">
              <a:spcBef>
                <a:spcPts val="0"/>
              </a:spcBef>
              <a:spcAft>
                <a:spcPts val="0"/>
              </a:spcAft>
              <a:buSzPts val="2000"/>
              <a:buFont typeface="Source Sans Pro"/>
              <a:buNone/>
              <a:defRPr sz="2000">
                <a:latin typeface="Source Sans Pro"/>
                <a:ea typeface="Source Sans Pro"/>
                <a:cs typeface="Source Sans Pro"/>
                <a:sym typeface="Source Sans Pro"/>
              </a:defRPr>
            </a:lvl4pPr>
            <a:lvl5pPr lvl="4">
              <a:spcBef>
                <a:spcPts val="0"/>
              </a:spcBef>
              <a:spcAft>
                <a:spcPts val="0"/>
              </a:spcAft>
              <a:buSzPts val="2000"/>
              <a:buFont typeface="Source Sans Pro"/>
              <a:buNone/>
              <a:defRPr sz="2000">
                <a:latin typeface="Source Sans Pro"/>
                <a:ea typeface="Source Sans Pro"/>
                <a:cs typeface="Source Sans Pro"/>
                <a:sym typeface="Source Sans Pro"/>
              </a:defRPr>
            </a:lvl5pPr>
            <a:lvl6pPr lvl="5">
              <a:spcBef>
                <a:spcPts val="0"/>
              </a:spcBef>
              <a:spcAft>
                <a:spcPts val="0"/>
              </a:spcAft>
              <a:buSzPts val="2000"/>
              <a:buFont typeface="Source Sans Pro"/>
              <a:buNone/>
              <a:defRPr sz="2000">
                <a:latin typeface="Source Sans Pro"/>
                <a:ea typeface="Source Sans Pro"/>
                <a:cs typeface="Source Sans Pro"/>
                <a:sym typeface="Source Sans Pro"/>
              </a:defRPr>
            </a:lvl6pPr>
            <a:lvl7pPr lvl="6">
              <a:spcBef>
                <a:spcPts val="0"/>
              </a:spcBef>
              <a:spcAft>
                <a:spcPts val="0"/>
              </a:spcAft>
              <a:buSzPts val="2000"/>
              <a:buFont typeface="Source Sans Pro"/>
              <a:buNone/>
              <a:defRPr sz="2000">
                <a:latin typeface="Source Sans Pro"/>
                <a:ea typeface="Source Sans Pro"/>
                <a:cs typeface="Source Sans Pro"/>
                <a:sym typeface="Source Sans Pro"/>
              </a:defRPr>
            </a:lvl7pPr>
            <a:lvl8pPr lvl="7">
              <a:spcBef>
                <a:spcPts val="0"/>
              </a:spcBef>
              <a:spcAft>
                <a:spcPts val="0"/>
              </a:spcAft>
              <a:buSzPts val="2000"/>
              <a:buFont typeface="Source Sans Pro"/>
              <a:buNone/>
              <a:defRPr sz="2000">
                <a:latin typeface="Source Sans Pro"/>
                <a:ea typeface="Source Sans Pro"/>
                <a:cs typeface="Source Sans Pro"/>
                <a:sym typeface="Source Sans Pro"/>
              </a:defRPr>
            </a:lvl8pPr>
            <a:lvl9pPr lvl="8">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3"/>
        <p:cNvGrpSpPr/>
        <p:nvPr/>
      </p:nvGrpSpPr>
      <p:grpSpPr>
        <a:xfrm>
          <a:off x="0" y="0"/>
          <a:ext cx="0" cy="0"/>
          <a:chOff x="0" y="0"/>
          <a:chExt cx="0" cy="0"/>
        </a:xfrm>
      </p:grpSpPr>
      <p:sp>
        <p:nvSpPr>
          <p:cNvPr id="674" name="Google Shape;674;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5" name="Google Shape;675;p1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76" name="Google Shape;676;p1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77" name="Google Shape;677;p141"/>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78" name="Google Shape;678;p141"/>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9"/>
        <p:cNvGrpSpPr/>
        <p:nvPr/>
      </p:nvGrpSpPr>
      <p:grpSpPr>
        <a:xfrm>
          <a:off x="0" y="0"/>
          <a:ext cx="0" cy="0"/>
          <a:chOff x="0" y="0"/>
          <a:chExt cx="0" cy="0"/>
        </a:xfrm>
      </p:grpSpPr>
      <p:sp>
        <p:nvSpPr>
          <p:cNvPr id="680" name="Google Shape;680;p142"/>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1" name="Google Shape;681;p142"/>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82" name="Google Shape;682;p142"/>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2"/>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000"/>
              <a:buFont typeface="Source Sans Pro"/>
              <a:buNone/>
              <a:defRPr sz="2000">
                <a:latin typeface="Source Sans Pro"/>
                <a:ea typeface="Source Sans Pro"/>
                <a:cs typeface="Source Sans Pro"/>
                <a:sym typeface="Source Sans Pro"/>
              </a:defRPr>
            </a:lvl1pPr>
            <a:lvl2pPr lvl="1">
              <a:spcBef>
                <a:spcPts val="0"/>
              </a:spcBef>
              <a:spcAft>
                <a:spcPts val="0"/>
              </a:spcAft>
              <a:buSzPts val="2000"/>
              <a:buFont typeface="Source Sans Pro"/>
              <a:buNone/>
              <a:defRPr sz="2000">
                <a:latin typeface="Source Sans Pro"/>
                <a:ea typeface="Source Sans Pro"/>
                <a:cs typeface="Source Sans Pro"/>
                <a:sym typeface="Source Sans Pro"/>
              </a:defRPr>
            </a:lvl2pPr>
            <a:lvl3pPr lvl="2">
              <a:spcBef>
                <a:spcPts val="0"/>
              </a:spcBef>
              <a:spcAft>
                <a:spcPts val="0"/>
              </a:spcAft>
              <a:buSzPts val="2000"/>
              <a:buFont typeface="Source Sans Pro"/>
              <a:buNone/>
              <a:defRPr sz="2000">
                <a:latin typeface="Source Sans Pro"/>
                <a:ea typeface="Source Sans Pro"/>
                <a:cs typeface="Source Sans Pro"/>
                <a:sym typeface="Source Sans Pro"/>
              </a:defRPr>
            </a:lvl3pPr>
            <a:lvl4pPr lvl="3">
              <a:spcBef>
                <a:spcPts val="0"/>
              </a:spcBef>
              <a:spcAft>
                <a:spcPts val="0"/>
              </a:spcAft>
              <a:buSzPts val="2000"/>
              <a:buFont typeface="Source Sans Pro"/>
              <a:buNone/>
              <a:defRPr sz="2000">
                <a:latin typeface="Source Sans Pro"/>
                <a:ea typeface="Source Sans Pro"/>
                <a:cs typeface="Source Sans Pro"/>
                <a:sym typeface="Source Sans Pro"/>
              </a:defRPr>
            </a:lvl4pPr>
            <a:lvl5pPr lvl="4">
              <a:spcBef>
                <a:spcPts val="0"/>
              </a:spcBef>
              <a:spcAft>
                <a:spcPts val="0"/>
              </a:spcAft>
              <a:buSzPts val="2000"/>
              <a:buFont typeface="Source Sans Pro"/>
              <a:buNone/>
              <a:defRPr sz="2000">
                <a:latin typeface="Source Sans Pro"/>
                <a:ea typeface="Source Sans Pro"/>
                <a:cs typeface="Source Sans Pro"/>
                <a:sym typeface="Source Sans Pro"/>
              </a:defRPr>
            </a:lvl5pPr>
            <a:lvl6pPr lvl="5">
              <a:spcBef>
                <a:spcPts val="0"/>
              </a:spcBef>
              <a:spcAft>
                <a:spcPts val="0"/>
              </a:spcAft>
              <a:buSzPts val="2000"/>
              <a:buFont typeface="Source Sans Pro"/>
              <a:buNone/>
              <a:defRPr sz="2000">
                <a:latin typeface="Source Sans Pro"/>
                <a:ea typeface="Source Sans Pro"/>
                <a:cs typeface="Source Sans Pro"/>
                <a:sym typeface="Source Sans Pro"/>
              </a:defRPr>
            </a:lvl6pPr>
            <a:lvl7pPr lvl="6">
              <a:spcBef>
                <a:spcPts val="0"/>
              </a:spcBef>
              <a:spcAft>
                <a:spcPts val="0"/>
              </a:spcAft>
              <a:buSzPts val="2000"/>
              <a:buFont typeface="Source Sans Pro"/>
              <a:buNone/>
              <a:defRPr sz="2000">
                <a:latin typeface="Source Sans Pro"/>
                <a:ea typeface="Source Sans Pro"/>
                <a:cs typeface="Source Sans Pro"/>
                <a:sym typeface="Source Sans Pro"/>
              </a:defRPr>
            </a:lvl7pPr>
            <a:lvl8pPr lvl="7">
              <a:spcBef>
                <a:spcPts val="0"/>
              </a:spcBef>
              <a:spcAft>
                <a:spcPts val="0"/>
              </a:spcAft>
              <a:buSzPts val="2000"/>
              <a:buFont typeface="Source Sans Pro"/>
              <a:buNone/>
              <a:defRPr sz="2000">
                <a:latin typeface="Source Sans Pro"/>
                <a:ea typeface="Source Sans Pro"/>
                <a:cs typeface="Source Sans Pro"/>
                <a:sym typeface="Source Sans Pro"/>
              </a:defRPr>
            </a:lvl8pPr>
            <a:lvl9pPr lvl="8">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84"/>
        <p:cNvGrpSpPr/>
        <p:nvPr/>
      </p:nvGrpSpPr>
      <p:grpSpPr>
        <a:xfrm>
          <a:off x="0" y="0"/>
          <a:ext cx="0" cy="0"/>
          <a:chOff x="0" y="0"/>
          <a:chExt cx="0" cy="0"/>
        </a:xfrm>
      </p:grpSpPr>
      <p:sp>
        <p:nvSpPr>
          <p:cNvPr id="685" name="Google Shape;685;p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6" name="Google Shape;686;p143"/>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87" name="Google Shape;687;p143"/>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88"/>
        <p:cNvGrpSpPr/>
        <p:nvPr/>
      </p:nvGrpSpPr>
      <p:grpSpPr>
        <a:xfrm>
          <a:off x="0" y="0"/>
          <a:ext cx="0" cy="0"/>
          <a:chOff x="0" y="0"/>
          <a:chExt cx="0" cy="0"/>
        </a:xfrm>
      </p:grpSpPr>
      <p:sp>
        <p:nvSpPr>
          <p:cNvPr id="689" name="Google Shape;689;p1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sp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90" name="Google Shape;690;p14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sp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1" name="Google Shape;691;p144"/>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ACC5"/>
        </a:solidFill>
        <a:effectLst/>
      </p:bgPr>
    </p:bg>
    <p:spTree>
      <p:nvGrpSpPr>
        <p:cNvPr id="1" name="Shape 692"/>
        <p:cNvGrpSpPr/>
        <p:nvPr/>
      </p:nvGrpSpPr>
      <p:grpSpPr>
        <a:xfrm>
          <a:off x="0" y="0"/>
          <a:ext cx="0" cy="0"/>
          <a:chOff x="0" y="0"/>
          <a:chExt cx="0" cy="0"/>
        </a:xfrm>
      </p:grpSpPr>
      <p:sp>
        <p:nvSpPr>
          <p:cNvPr id="693" name="Google Shape;693;p145"/>
          <p:cNvSpPr txBox="1">
            <a:spLocks noGrp="1"/>
          </p:cNvSpPr>
          <p:nvPr>
            <p:ph type="title"/>
          </p:nvPr>
        </p:nvSpPr>
        <p:spPr>
          <a:xfrm>
            <a:off x="490250" y="2492300"/>
            <a:ext cx="7242000" cy="204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1pPr>
            <a:lvl2pPr lvl="1">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2pPr>
            <a:lvl3pPr lvl="2">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3pPr>
            <a:lvl4pPr lvl="3">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4pPr>
            <a:lvl5pPr lvl="4">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5pPr>
            <a:lvl6pPr lvl="5">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6pPr>
            <a:lvl7pPr lvl="6">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7pPr>
            <a:lvl8pPr lvl="7">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8pPr>
            <a:lvl9pPr lvl="8">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9pPr>
          </a:lstStyle>
          <a:p>
            <a:endParaRPr/>
          </a:p>
        </p:txBody>
      </p:sp>
      <p:sp>
        <p:nvSpPr>
          <p:cNvPr id="694" name="Google Shape;694;p145"/>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95" name="Google Shape;695;p145"/>
          <p:cNvGrpSpPr/>
          <p:nvPr/>
        </p:nvGrpSpPr>
        <p:grpSpPr>
          <a:xfrm>
            <a:off x="7772394" y="3736456"/>
            <a:ext cx="1371577" cy="1407009"/>
            <a:chOff x="1277575" y="238125"/>
            <a:chExt cx="5013075" cy="5142575"/>
          </a:xfrm>
        </p:grpSpPr>
        <p:sp>
          <p:nvSpPr>
            <p:cNvPr id="696" name="Google Shape;696;p145"/>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5"/>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5"/>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9"/>
        <p:cNvGrpSpPr/>
        <p:nvPr/>
      </p:nvGrpSpPr>
      <p:grpSpPr>
        <a:xfrm>
          <a:off x="0" y="0"/>
          <a:ext cx="0" cy="0"/>
          <a:chOff x="0" y="0"/>
          <a:chExt cx="0" cy="0"/>
        </a:xfrm>
      </p:grpSpPr>
      <p:sp>
        <p:nvSpPr>
          <p:cNvPr id="700" name="Google Shape;700;p1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sp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02" name="Google Shape;702;p14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sp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03" name="Google Shape;703;p14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04" name="Google Shape;704;p146"/>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 solid">
  <p:cSld name="CUSTOM_4_1">
    <p:spTree>
      <p:nvGrpSpPr>
        <p:cNvPr id="1" name="Shape 101"/>
        <p:cNvGrpSpPr/>
        <p:nvPr/>
      </p:nvGrpSpPr>
      <p:grpSpPr>
        <a:xfrm>
          <a:off x="0" y="0"/>
          <a:ext cx="0" cy="0"/>
          <a:chOff x="0" y="0"/>
          <a:chExt cx="0" cy="0"/>
        </a:xfrm>
      </p:grpSpPr>
      <p:sp>
        <p:nvSpPr>
          <p:cNvPr id="102" name="Google Shape;102;p26"/>
          <p:cNvSpPr/>
          <p:nvPr/>
        </p:nvSpPr>
        <p:spPr>
          <a:xfrm>
            <a:off x="0" y="-4350"/>
            <a:ext cx="91440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 name="Google Shape;103;p26"/>
          <p:cNvPicPr preferRelativeResize="0"/>
          <p:nvPr/>
        </p:nvPicPr>
        <p:blipFill>
          <a:blip r:embed="rId2">
            <a:alphaModFix amt="30000"/>
          </a:blip>
          <a:stretch>
            <a:fillRect/>
          </a:stretch>
        </p:blipFill>
        <p:spPr>
          <a:xfrm>
            <a:off x="7772393" y="3735100"/>
            <a:ext cx="1371600" cy="1412748"/>
          </a:xfrm>
          <a:prstGeom prst="rect">
            <a:avLst/>
          </a:prstGeom>
          <a:noFill/>
          <a:ln>
            <a:noFill/>
          </a:ln>
        </p:spPr>
      </p:pic>
      <p:sp>
        <p:nvSpPr>
          <p:cNvPr id="104" name="Google Shape;104;p26"/>
          <p:cNvSpPr txBox="1">
            <a:spLocks noGrp="1"/>
          </p:cNvSpPr>
          <p:nvPr>
            <p:ph type="title"/>
          </p:nvPr>
        </p:nvSpPr>
        <p:spPr>
          <a:xfrm>
            <a:off x="914400" y="457200"/>
            <a:ext cx="7315200" cy="232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105" name="Google Shape;105;p26"/>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1"/>
              </a:buClr>
              <a:buSzPts val="1800"/>
              <a:buFont typeface="Source Sans Pro"/>
              <a:buNone/>
              <a:defRPr>
                <a:solidFill>
                  <a:schemeClr val="lt1"/>
                </a:solidFill>
                <a:latin typeface="Source Sans Pro"/>
                <a:ea typeface="Source Sans Pro"/>
                <a:cs typeface="Source Sans Pro"/>
                <a:sym typeface="Source Sans Pro"/>
              </a:defRPr>
            </a:lvl1pPr>
            <a:lvl2pPr lvl="1"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2pPr>
            <a:lvl3pPr lvl="2"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3pPr>
            <a:lvl4pPr lvl="3"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4pPr>
            <a:lvl5pPr lvl="4"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5pPr>
            <a:lvl6pPr lvl="5"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6pPr>
            <a:lvl7pPr lvl="6"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7pPr>
            <a:lvl8pPr lvl="7"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8pPr>
            <a:lvl9pPr lvl="8" rtl="0">
              <a:lnSpc>
                <a:spcPct val="90000"/>
              </a:lnSpc>
              <a:spcBef>
                <a:spcPts val="1600"/>
              </a:spcBef>
              <a:spcAft>
                <a:spcPts val="1600"/>
              </a:spcAft>
              <a:buClr>
                <a:srgbClr val="FFF7EC"/>
              </a:buClr>
              <a:buSzPts val="1400"/>
              <a:buFont typeface="Source Sans Pro"/>
              <a:buNone/>
              <a:defRPr>
                <a:solidFill>
                  <a:srgbClr val="FFF7EC"/>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5"/>
        <p:cNvGrpSpPr/>
        <p:nvPr/>
      </p:nvGrpSpPr>
      <p:grpSpPr>
        <a:xfrm>
          <a:off x="0" y="0"/>
          <a:ext cx="0" cy="0"/>
          <a:chOff x="0" y="0"/>
          <a:chExt cx="0" cy="0"/>
        </a:xfrm>
      </p:grpSpPr>
      <p:sp>
        <p:nvSpPr>
          <p:cNvPr id="706" name="Google Shape;706;p14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spAutoFit/>
          </a:bodyPr>
          <a:lstStyle>
            <a:lvl1pPr marL="457200" lvl="0" indent="-228600">
              <a:lnSpc>
                <a:spcPct val="100000"/>
              </a:lnSpc>
              <a:spcBef>
                <a:spcPts val="0"/>
              </a:spcBef>
              <a:spcAft>
                <a:spcPts val="0"/>
              </a:spcAft>
              <a:buSzPts val="1800"/>
              <a:buNone/>
              <a:defRPr/>
            </a:lvl1pPr>
          </a:lstStyle>
          <a:p>
            <a:endParaRPr/>
          </a:p>
        </p:txBody>
      </p:sp>
      <p:sp>
        <p:nvSpPr>
          <p:cNvPr id="707" name="Google Shape;707;p147"/>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708"/>
        <p:cNvGrpSpPr/>
        <p:nvPr/>
      </p:nvGrpSpPr>
      <p:grpSpPr>
        <a:xfrm>
          <a:off x="0" y="0"/>
          <a:ext cx="0" cy="0"/>
          <a:chOff x="0" y="0"/>
          <a:chExt cx="0" cy="0"/>
        </a:xfrm>
      </p:grpSpPr>
      <p:sp>
        <p:nvSpPr>
          <p:cNvPr id="709" name="Google Shape;709;p148"/>
          <p:cNvSpPr txBox="1">
            <a:spLocks noGrp="1"/>
          </p:cNvSpPr>
          <p:nvPr>
            <p:ph type="title" hasCustomPrompt="1"/>
          </p:nvPr>
        </p:nvSpPr>
        <p:spPr>
          <a:xfrm>
            <a:off x="406125" y="1106125"/>
            <a:ext cx="8520600" cy="19635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AAF3F"/>
              </a:buClr>
              <a:buSzPts val="12000"/>
              <a:buNone/>
              <a:defRPr sz="12000">
                <a:solidFill>
                  <a:srgbClr val="FAAF3F"/>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10" name="Google Shape;710;p148"/>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11" name="Google Shape;711;p148"/>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8"/>
          <p:cNvSpPr txBox="1">
            <a:spLocks noGrp="1"/>
          </p:cNvSpPr>
          <p:nvPr>
            <p:ph type="title" idx="2" hasCustomPrompt="1"/>
          </p:nvPr>
        </p:nvSpPr>
        <p:spPr>
          <a:xfrm>
            <a:off x="406125" y="3069625"/>
            <a:ext cx="8520600" cy="47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800"/>
              <a:buNone/>
              <a:defRPr>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3"/>
        <p:cNvGrpSpPr/>
        <p:nvPr/>
      </p:nvGrpSpPr>
      <p:grpSpPr>
        <a:xfrm>
          <a:off x="0" y="0"/>
          <a:ext cx="0" cy="0"/>
          <a:chOff x="0" y="0"/>
          <a:chExt cx="0" cy="0"/>
        </a:xfrm>
      </p:grpSpPr>
      <p:sp>
        <p:nvSpPr>
          <p:cNvPr id="714" name="Google Shape;714;p149"/>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00ACC5"/>
        </a:solidFill>
        <a:effectLst/>
      </p:bgPr>
    </p:bg>
    <p:spTree>
      <p:nvGrpSpPr>
        <p:cNvPr id="1" name="Shape 715"/>
        <p:cNvGrpSpPr/>
        <p:nvPr/>
      </p:nvGrpSpPr>
      <p:grpSpPr>
        <a:xfrm>
          <a:off x="0" y="0"/>
          <a:ext cx="0" cy="0"/>
          <a:chOff x="0" y="0"/>
          <a:chExt cx="0" cy="0"/>
        </a:xfrm>
      </p:grpSpPr>
      <p:grpSp>
        <p:nvGrpSpPr>
          <p:cNvPr id="716" name="Google Shape;716;p150"/>
          <p:cNvGrpSpPr/>
          <p:nvPr/>
        </p:nvGrpSpPr>
        <p:grpSpPr>
          <a:xfrm>
            <a:off x="7772394" y="3736456"/>
            <a:ext cx="1371577" cy="1407009"/>
            <a:chOff x="1277575" y="238125"/>
            <a:chExt cx="5013075" cy="5142575"/>
          </a:xfrm>
        </p:grpSpPr>
        <p:sp>
          <p:nvSpPr>
            <p:cNvPr id="717" name="Google Shape;717;p150"/>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50"/>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0"/>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2">
  <p:cSld name="CUSTOM_1_1">
    <p:spTree>
      <p:nvGrpSpPr>
        <p:cNvPr id="1" name="Shape 720"/>
        <p:cNvGrpSpPr/>
        <p:nvPr/>
      </p:nvGrpSpPr>
      <p:grpSpPr>
        <a:xfrm>
          <a:off x="0" y="0"/>
          <a:ext cx="0" cy="0"/>
          <a:chOff x="0" y="0"/>
          <a:chExt cx="0" cy="0"/>
        </a:xfrm>
      </p:grpSpPr>
      <p:sp>
        <p:nvSpPr>
          <p:cNvPr id="721" name="Google Shape;721;p151"/>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2 1">
  <p:cSld name="CUSTOM_1_2">
    <p:spTree>
      <p:nvGrpSpPr>
        <p:cNvPr id="1" name="Shape 722"/>
        <p:cNvGrpSpPr/>
        <p:nvPr/>
      </p:nvGrpSpPr>
      <p:grpSpPr>
        <a:xfrm>
          <a:off x="0" y="0"/>
          <a:ext cx="0" cy="0"/>
          <a:chOff x="0" y="0"/>
          <a:chExt cx="0" cy="0"/>
        </a:xfrm>
      </p:grpSpPr>
      <p:sp>
        <p:nvSpPr>
          <p:cNvPr id="723" name="Google Shape;723;p152"/>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 solid">
  <p:cSld name="CUSTOM_4_1">
    <p:bg>
      <p:bgPr>
        <a:solidFill>
          <a:schemeClr val="accent1"/>
        </a:solidFill>
        <a:effectLst/>
      </p:bgPr>
    </p:bg>
    <p:spTree>
      <p:nvGrpSpPr>
        <p:cNvPr id="1" name="Shape 724"/>
        <p:cNvGrpSpPr/>
        <p:nvPr/>
      </p:nvGrpSpPr>
      <p:grpSpPr>
        <a:xfrm>
          <a:off x="0" y="0"/>
          <a:ext cx="0" cy="0"/>
          <a:chOff x="0" y="0"/>
          <a:chExt cx="0" cy="0"/>
        </a:xfrm>
      </p:grpSpPr>
      <p:pic>
        <p:nvPicPr>
          <p:cNvPr id="725" name="Google Shape;725;p153"/>
          <p:cNvPicPr preferRelativeResize="0"/>
          <p:nvPr/>
        </p:nvPicPr>
        <p:blipFill>
          <a:blip r:embed="rId2">
            <a:alphaModFix amt="30000"/>
          </a:blip>
          <a:stretch>
            <a:fillRect/>
          </a:stretch>
        </p:blipFill>
        <p:spPr>
          <a:xfrm>
            <a:off x="7772393" y="3735100"/>
            <a:ext cx="1371600" cy="1412748"/>
          </a:xfrm>
          <a:prstGeom prst="rect">
            <a:avLst/>
          </a:prstGeom>
          <a:noFill/>
          <a:ln>
            <a:noFill/>
          </a:ln>
        </p:spPr>
      </p:pic>
      <p:sp>
        <p:nvSpPr>
          <p:cNvPr id="726" name="Google Shape;726;p153"/>
          <p:cNvSpPr txBox="1">
            <a:spLocks noGrp="1"/>
          </p:cNvSpPr>
          <p:nvPr>
            <p:ph type="title"/>
          </p:nvPr>
        </p:nvSpPr>
        <p:spPr>
          <a:xfrm>
            <a:off x="914400" y="457200"/>
            <a:ext cx="7315200" cy="2326200"/>
          </a:xfrm>
          <a:prstGeom prst="rect">
            <a:avLst/>
          </a:prstGeom>
        </p:spPr>
        <p:txBody>
          <a:bodyPr spcFirstLastPara="1" wrap="square" lIns="91425" tIns="91425" rIns="91425" bIns="91425" anchor="b" anchorCtr="0">
            <a:sp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endParaRPr/>
          </a:p>
        </p:txBody>
      </p:sp>
      <p:sp>
        <p:nvSpPr>
          <p:cNvPr id="727" name="Google Shape;727;p153"/>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FFF7EC"/>
              </a:buClr>
              <a:buSzPts val="1800"/>
              <a:buFont typeface="Source Sans Pro"/>
              <a:buNone/>
              <a:defRPr>
                <a:solidFill>
                  <a:srgbClr val="FFF7EC"/>
                </a:solidFill>
                <a:latin typeface="Source Sans Pro"/>
                <a:ea typeface="Source Sans Pro"/>
                <a:cs typeface="Source Sans Pro"/>
                <a:sym typeface="Source Sans Pro"/>
              </a:defRPr>
            </a:lvl1pPr>
            <a:lvl2pPr lvl="1">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2pPr>
            <a:lvl3pPr lvl="2">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3pPr>
            <a:lvl4pPr lvl="3">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4pPr>
            <a:lvl5pPr lvl="4">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5pPr>
            <a:lvl6pPr lvl="5">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6pPr>
            <a:lvl7pPr lvl="6">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7pPr>
            <a:lvl8pPr lvl="7">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8pPr>
            <a:lvl9pPr lvl="8">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p:cSld name="TITLE_ONLY_2">
    <p:spTree>
      <p:nvGrpSpPr>
        <p:cNvPr id="1" name="Shape 728"/>
        <p:cNvGrpSpPr/>
        <p:nvPr/>
      </p:nvGrpSpPr>
      <p:grpSpPr>
        <a:xfrm>
          <a:off x="0" y="0"/>
          <a:ext cx="0" cy="0"/>
          <a:chOff x="0" y="0"/>
          <a:chExt cx="0" cy="0"/>
        </a:xfrm>
      </p:grpSpPr>
      <p:sp>
        <p:nvSpPr>
          <p:cNvPr id="729" name="Google Shape;729;p154"/>
          <p:cNvSpPr txBox="1">
            <a:spLocks noGrp="1"/>
          </p:cNvSpPr>
          <p:nvPr>
            <p:ph type="title"/>
          </p:nvPr>
        </p:nvSpPr>
        <p:spPr>
          <a:xfrm>
            <a:off x="800100" y="2"/>
            <a:ext cx="7543800" cy="1007700"/>
          </a:xfrm>
          <a:prstGeom prst="rect">
            <a:avLst/>
          </a:prstGeom>
          <a:noFill/>
          <a:ln>
            <a:noFill/>
          </a:ln>
        </p:spPr>
        <p:txBody>
          <a:bodyPr spcFirstLastPara="1" wrap="square" lIns="91425" tIns="45700" rIns="91425" bIns="45700" anchor="b" anchorCtr="0">
            <a:spAutoFit/>
          </a:bodyPr>
          <a:lstStyle>
            <a:lvl1pPr marR="0" lvl="0" algn="l">
              <a:lnSpc>
                <a:spcPct val="90000"/>
              </a:lnSpc>
              <a:spcBef>
                <a:spcPts val="0"/>
              </a:spcBef>
              <a:spcAft>
                <a:spcPts val="0"/>
              </a:spcAft>
              <a:buClr>
                <a:schemeClr val="dk2"/>
              </a:buClr>
              <a:buSzPts val="1800"/>
              <a:buFont typeface="Trebuchet MS"/>
              <a:buNone/>
              <a:defRPr sz="1800" b="0" i="0" u="none" strike="noStrike" cap="none">
                <a:solidFill>
                  <a:schemeClr val="dk2"/>
                </a:solidFill>
                <a:latin typeface="Trebuchet MS"/>
                <a:ea typeface="Trebuchet MS"/>
                <a:cs typeface="Trebuchet MS"/>
                <a:sym typeface="Trebuchet MS"/>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sp>
        <p:nvSpPr>
          <p:cNvPr id="730" name="Google Shape;730;p154"/>
          <p:cNvSpPr txBox="1">
            <a:spLocks noGrp="1"/>
          </p:cNvSpPr>
          <p:nvPr>
            <p:ph type="ftr" idx="11"/>
          </p:nvPr>
        </p:nvSpPr>
        <p:spPr>
          <a:xfrm>
            <a:off x="4881033" y="4767264"/>
            <a:ext cx="3462900" cy="273900"/>
          </a:xfrm>
          <a:prstGeom prst="rect">
            <a:avLst/>
          </a:prstGeom>
          <a:noFill/>
          <a:ln>
            <a:noFill/>
          </a:ln>
        </p:spPr>
        <p:txBody>
          <a:bodyPr spcFirstLastPara="1" wrap="square" lIns="91425" tIns="45700" rIns="91425" bIns="45700" anchor="ctr" anchorCtr="0">
            <a:noAutofit/>
          </a:bodyPr>
          <a:lstStyle>
            <a:lvl1pPr marR="0" lvl="0" algn="r">
              <a:spcBef>
                <a:spcPts val="0"/>
              </a:spcBef>
              <a:spcAft>
                <a:spcPts val="0"/>
              </a:spcAft>
              <a:buSzPts val="1400"/>
              <a:buNone/>
              <a:defRPr sz="675" b="0" i="0" u="none" strike="noStrike" cap="none">
                <a:solidFill>
                  <a:schemeClr val="dk1"/>
                </a:solidFill>
                <a:latin typeface="Trebuchet MS"/>
                <a:ea typeface="Trebuchet MS"/>
                <a:cs typeface="Trebuchet MS"/>
                <a:sym typeface="Trebuchet MS"/>
              </a:defRPr>
            </a:lvl1pPr>
            <a:lvl2pPr marR="0" lvl="1"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31" name="Google Shape;731;p154"/>
          <p:cNvSpPr txBox="1">
            <a:spLocks noGrp="1"/>
          </p:cNvSpPr>
          <p:nvPr>
            <p:ph type="sldNum" idx="12"/>
          </p:nvPr>
        </p:nvSpPr>
        <p:spPr>
          <a:xfrm>
            <a:off x="8343900" y="4767264"/>
            <a:ext cx="689700" cy="196200"/>
          </a:xfrm>
          <a:prstGeom prst="rect">
            <a:avLst/>
          </a:prstGeom>
          <a:noFill/>
          <a:ln>
            <a:noFill/>
          </a:ln>
        </p:spPr>
        <p:txBody>
          <a:bodyPr spcFirstLastPara="1" wrap="square" lIns="91425" tIns="45700" rIns="91425" bIns="45700" anchor="ctr" anchorCtr="0">
            <a:spAutoFit/>
          </a:bodyPr>
          <a:lstStyle>
            <a:lvl1pPr marL="0" marR="0" lvl="0" indent="0" algn="r">
              <a:spcBef>
                <a:spcPts val="0"/>
              </a:spcBef>
              <a:buNone/>
              <a:defRPr sz="675" b="0" i="0" u="none" strike="noStrike" cap="none">
                <a:solidFill>
                  <a:schemeClr val="dk1"/>
                </a:solidFill>
                <a:latin typeface="Trebuchet MS"/>
                <a:ea typeface="Trebuchet MS"/>
                <a:cs typeface="Trebuchet MS"/>
                <a:sym typeface="Trebuchet MS"/>
              </a:defRPr>
            </a:lvl1pPr>
            <a:lvl2pPr marL="0" marR="0" lvl="1" indent="0" algn="r">
              <a:spcBef>
                <a:spcPts val="0"/>
              </a:spcBef>
              <a:buNone/>
              <a:defRPr sz="675" b="0" i="0" u="none" strike="noStrike" cap="none">
                <a:solidFill>
                  <a:schemeClr val="dk1"/>
                </a:solidFill>
                <a:latin typeface="Trebuchet MS"/>
                <a:ea typeface="Trebuchet MS"/>
                <a:cs typeface="Trebuchet MS"/>
                <a:sym typeface="Trebuchet MS"/>
              </a:defRPr>
            </a:lvl2pPr>
            <a:lvl3pPr marL="0" marR="0" lvl="2" indent="0" algn="r">
              <a:spcBef>
                <a:spcPts val="0"/>
              </a:spcBef>
              <a:buNone/>
              <a:defRPr sz="675" b="0" i="0" u="none" strike="noStrike" cap="none">
                <a:solidFill>
                  <a:schemeClr val="dk1"/>
                </a:solidFill>
                <a:latin typeface="Trebuchet MS"/>
                <a:ea typeface="Trebuchet MS"/>
                <a:cs typeface="Trebuchet MS"/>
                <a:sym typeface="Trebuchet MS"/>
              </a:defRPr>
            </a:lvl3pPr>
            <a:lvl4pPr marL="0" marR="0" lvl="3" indent="0" algn="r">
              <a:spcBef>
                <a:spcPts val="0"/>
              </a:spcBef>
              <a:buNone/>
              <a:defRPr sz="675" b="0" i="0" u="none" strike="noStrike" cap="none">
                <a:solidFill>
                  <a:schemeClr val="dk1"/>
                </a:solidFill>
                <a:latin typeface="Trebuchet MS"/>
                <a:ea typeface="Trebuchet MS"/>
                <a:cs typeface="Trebuchet MS"/>
                <a:sym typeface="Trebuchet MS"/>
              </a:defRPr>
            </a:lvl4pPr>
            <a:lvl5pPr marL="0" marR="0" lvl="4" indent="0" algn="r">
              <a:spcBef>
                <a:spcPts val="0"/>
              </a:spcBef>
              <a:buNone/>
              <a:defRPr sz="675" b="0" i="0" u="none" strike="noStrike" cap="none">
                <a:solidFill>
                  <a:schemeClr val="dk1"/>
                </a:solidFill>
                <a:latin typeface="Trebuchet MS"/>
                <a:ea typeface="Trebuchet MS"/>
                <a:cs typeface="Trebuchet MS"/>
                <a:sym typeface="Trebuchet MS"/>
              </a:defRPr>
            </a:lvl5pPr>
            <a:lvl6pPr marL="0" marR="0" lvl="5" indent="0" algn="r">
              <a:spcBef>
                <a:spcPts val="0"/>
              </a:spcBef>
              <a:buNone/>
              <a:defRPr sz="675" b="0" i="0" u="none" strike="noStrike" cap="none">
                <a:solidFill>
                  <a:schemeClr val="dk1"/>
                </a:solidFill>
                <a:latin typeface="Trebuchet MS"/>
                <a:ea typeface="Trebuchet MS"/>
                <a:cs typeface="Trebuchet MS"/>
                <a:sym typeface="Trebuchet MS"/>
              </a:defRPr>
            </a:lvl6pPr>
            <a:lvl7pPr marL="0" marR="0" lvl="6" indent="0" algn="r">
              <a:spcBef>
                <a:spcPts val="0"/>
              </a:spcBef>
              <a:buNone/>
              <a:defRPr sz="675" b="0" i="0" u="none" strike="noStrike" cap="none">
                <a:solidFill>
                  <a:schemeClr val="dk1"/>
                </a:solidFill>
                <a:latin typeface="Trebuchet MS"/>
                <a:ea typeface="Trebuchet MS"/>
                <a:cs typeface="Trebuchet MS"/>
                <a:sym typeface="Trebuchet MS"/>
              </a:defRPr>
            </a:lvl7pPr>
            <a:lvl8pPr marL="0" marR="0" lvl="7" indent="0" algn="r">
              <a:spcBef>
                <a:spcPts val="0"/>
              </a:spcBef>
              <a:buNone/>
              <a:defRPr sz="675" b="0" i="0" u="none" strike="noStrike" cap="none">
                <a:solidFill>
                  <a:schemeClr val="dk1"/>
                </a:solidFill>
                <a:latin typeface="Trebuchet MS"/>
                <a:ea typeface="Trebuchet MS"/>
                <a:cs typeface="Trebuchet MS"/>
                <a:sym typeface="Trebuchet MS"/>
              </a:defRPr>
            </a:lvl8pPr>
            <a:lvl9pPr marL="0" marR="0" lvl="8" indent="0" algn="r">
              <a:spcBef>
                <a:spcPts val="0"/>
              </a:spcBef>
              <a:buNone/>
              <a:defRPr sz="675"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732" name="Google Shape;732;p154"/>
          <p:cNvPicPr preferRelativeResize="0"/>
          <p:nvPr/>
        </p:nvPicPr>
        <p:blipFill rotWithShape="1">
          <a:blip r:embed="rId2">
            <a:alphaModFix/>
          </a:blip>
          <a:srcRect/>
          <a:stretch/>
        </p:blipFill>
        <p:spPr>
          <a:xfrm>
            <a:off x="114300" y="4788900"/>
            <a:ext cx="514350" cy="230570"/>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idebar - headings only">
  <p:cSld name="CUSTOM_3_1_1_2">
    <p:spTree>
      <p:nvGrpSpPr>
        <p:cNvPr id="1" name="Shape 733"/>
        <p:cNvGrpSpPr/>
        <p:nvPr/>
      </p:nvGrpSpPr>
      <p:grpSpPr>
        <a:xfrm>
          <a:off x="0" y="0"/>
          <a:ext cx="0" cy="0"/>
          <a:chOff x="0" y="0"/>
          <a:chExt cx="0" cy="0"/>
        </a:xfrm>
      </p:grpSpPr>
      <p:sp>
        <p:nvSpPr>
          <p:cNvPr id="734" name="Google Shape;734;p155"/>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atin typeface="Source Sans Pro"/>
                <a:ea typeface="Source Sans Pro"/>
                <a:cs typeface="Source Sans Pro"/>
                <a:sym typeface="Source Sans Pro"/>
              </a:defRPr>
            </a:lvl2pPr>
            <a:lvl3pPr lvl="2">
              <a:spcBef>
                <a:spcPts val="0"/>
              </a:spcBef>
              <a:spcAft>
                <a:spcPts val="0"/>
              </a:spcAft>
              <a:buSzPts val="2800"/>
              <a:buNone/>
              <a:defRPr>
                <a:latin typeface="Source Sans Pro"/>
                <a:ea typeface="Source Sans Pro"/>
                <a:cs typeface="Source Sans Pro"/>
                <a:sym typeface="Source Sans Pro"/>
              </a:defRPr>
            </a:lvl3pPr>
            <a:lvl4pPr lvl="3">
              <a:spcBef>
                <a:spcPts val="0"/>
              </a:spcBef>
              <a:spcAft>
                <a:spcPts val="0"/>
              </a:spcAft>
              <a:buSzPts val="2800"/>
              <a:buNone/>
              <a:defRPr>
                <a:latin typeface="Source Sans Pro"/>
                <a:ea typeface="Source Sans Pro"/>
                <a:cs typeface="Source Sans Pro"/>
                <a:sym typeface="Source Sans Pro"/>
              </a:defRPr>
            </a:lvl4pPr>
            <a:lvl5pPr lvl="4">
              <a:spcBef>
                <a:spcPts val="0"/>
              </a:spcBef>
              <a:spcAft>
                <a:spcPts val="0"/>
              </a:spcAft>
              <a:buSzPts val="2800"/>
              <a:buNone/>
              <a:defRPr>
                <a:latin typeface="Source Sans Pro"/>
                <a:ea typeface="Source Sans Pro"/>
                <a:cs typeface="Source Sans Pro"/>
                <a:sym typeface="Source Sans Pro"/>
              </a:defRPr>
            </a:lvl5pPr>
            <a:lvl6pPr lvl="5">
              <a:spcBef>
                <a:spcPts val="0"/>
              </a:spcBef>
              <a:spcAft>
                <a:spcPts val="0"/>
              </a:spcAft>
              <a:buSzPts val="2800"/>
              <a:buNone/>
              <a:defRPr>
                <a:latin typeface="Source Sans Pro"/>
                <a:ea typeface="Source Sans Pro"/>
                <a:cs typeface="Source Sans Pro"/>
                <a:sym typeface="Source Sans Pro"/>
              </a:defRPr>
            </a:lvl6pPr>
            <a:lvl7pPr lvl="6">
              <a:spcBef>
                <a:spcPts val="0"/>
              </a:spcBef>
              <a:spcAft>
                <a:spcPts val="0"/>
              </a:spcAft>
              <a:buSzPts val="2800"/>
              <a:buNone/>
              <a:defRPr>
                <a:latin typeface="Source Sans Pro"/>
                <a:ea typeface="Source Sans Pro"/>
                <a:cs typeface="Source Sans Pro"/>
                <a:sym typeface="Source Sans Pro"/>
              </a:defRPr>
            </a:lvl7pPr>
            <a:lvl8pPr lvl="7">
              <a:spcBef>
                <a:spcPts val="0"/>
              </a:spcBef>
              <a:spcAft>
                <a:spcPts val="0"/>
              </a:spcAft>
              <a:buSzPts val="2800"/>
              <a:buNone/>
              <a:defRPr>
                <a:latin typeface="Source Sans Pro"/>
                <a:ea typeface="Source Sans Pro"/>
                <a:cs typeface="Source Sans Pro"/>
                <a:sym typeface="Source Sans Pro"/>
              </a:defRPr>
            </a:lvl8pPr>
            <a:lvl9pPr lvl="8">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735" name="Google Shape;735;p155"/>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6" name="Google Shape;736;p155"/>
          <p:cNvSpPr/>
          <p:nvPr/>
        </p:nvSpPr>
        <p:spPr>
          <a:xfrm>
            <a:off x="0" y="-4350"/>
            <a:ext cx="2244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plit - impact multi">
  <p:cSld name="CUSTOM_11">
    <p:spTree>
      <p:nvGrpSpPr>
        <p:cNvPr id="1" name="Shape 737"/>
        <p:cNvGrpSpPr/>
        <p:nvPr/>
      </p:nvGrpSpPr>
      <p:grpSpPr>
        <a:xfrm>
          <a:off x="0" y="0"/>
          <a:ext cx="0" cy="0"/>
          <a:chOff x="0" y="0"/>
          <a:chExt cx="0" cy="0"/>
        </a:xfrm>
      </p:grpSpPr>
      <p:sp>
        <p:nvSpPr>
          <p:cNvPr id="738" name="Google Shape;738;p156"/>
          <p:cNvSpPr/>
          <p:nvPr/>
        </p:nvSpPr>
        <p:spPr>
          <a:xfrm>
            <a:off x="0" y="-4350"/>
            <a:ext cx="4572000" cy="5152200"/>
          </a:xfrm>
          <a:prstGeom prst="rect">
            <a:avLst/>
          </a:prstGeom>
          <a:solidFill>
            <a:srgbClr val="FA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6"/>
          <p:cNvSpPr txBox="1">
            <a:spLocks noGrp="1"/>
          </p:cNvSpPr>
          <p:nvPr>
            <p:ph type="title"/>
          </p:nvPr>
        </p:nvSpPr>
        <p:spPr>
          <a:xfrm>
            <a:off x="914400" y="402336"/>
            <a:ext cx="3200400" cy="557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atin typeface="Source Sans Pro"/>
                <a:ea typeface="Source Sans Pro"/>
                <a:cs typeface="Source Sans Pro"/>
                <a:sym typeface="Source Sans Pro"/>
              </a:defRPr>
            </a:lvl2pPr>
            <a:lvl3pPr lvl="2">
              <a:spcBef>
                <a:spcPts val="0"/>
              </a:spcBef>
              <a:spcAft>
                <a:spcPts val="0"/>
              </a:spcAft>
              <a:buSzPts val="2800"/>
              <a:buNone/>
              <a:defRPr>
                <a:latin typeface="Source Sans Pro"/>
                <a:ea typeface="Source Sans Pro"/>
                <a:cs typeface="Source Sans Pro"/>
                <a:sym typeface="Source Sans Pro"/>
              </a:defRPr>
            </a:lvl3pPr>
            <a:lvl4pPr lvl="3">
              <a:spcBef>
                <a:spcPts val="0"/>
              </a:spcBef>
              <a:spcAft>
                <a:spcPts val="0"/>
              </a:spcAft>
              <a:buSzPts val="2800"/>
              <a:buNone/>
              <a:defRPr>
                <a:latin typeface="Source Sans Pro"/>
                <a:ea typeface="Source Sans Pro"/>
                <a:cs typeface="Source Sans Pro"/>
                <a:sym typeface="Source Sans Pro"/>
              </a:defRPr>
            </a:lvl4pPr>
            <a:lvl5pPr lvl="4">
              <a:spcBef>
                <a:spcPts val="0"/>
              </a:spcBef>
              <a:spcAft>
                <a:spcPts val="0"/>
              </a:spcAft>
              <a:buSzPts val="2800"/>
              <a:buNone/>
              <a:defRPr>
                <a:latin typeface="Source Sans Pro"/>
                <a:ea typeface="Source Sans Pro"/>
                <a:cs typeface="Source Sans Pro"/>
                <a:sym typeface="Source Sans Pro"/>
              </a:defRPr>
            </a:lvl5pPr>
            <a:lvl6pPr lvl="5">
              <a:spcBef>
                <a:spcPts val="0"/>
              </a:spcBef>
              <a:spcAft>
                <a:spcPts val="0"/>
              </a:spcAft>
              <a:buSzPts val="2800"/>
              <a:buNone/>
              <a:defRPr>
                <a:latin typeface="Source Sans Pro"/>
                <a:ea typeface="Source Sans Pro"/>
                <a:cs typeface="Source Sans Pro"/>
                <a:sym typeface="Source Sans Pro"/>
              </a:defRPr>
            </a:lvl6pPr>
            <a:lvl7pPr lvl="6">
              <a:spcBef>
                <a:spcPts val="0"/>
              </a:spcBef>
              <a:spcAft>
                <a:spcPts val="0"/>
              </a:spcAft>
              <a:buSzPts val="2800"/>
              <a:buNone/>
              <a:defRPr>
                <a:latin typeface="Source Sans Pro"/>
                <a:ea typeface="Source Sans Pro"/>
                <a:cs typeface="Source Sans Pro"/>
                <a:sym typeface="Source Sans Pro"/>
              </a:defRPr>
            </a:lvl7pPr>
            <a:lvl8pPr lvl="7">
              <a:spcBef>
                <a:spcPts val="0"/>
              </a:spcBef>
              <a:spcAft>
                <a:spcPts val="0"/>
              </a:spcAft>
              <a:buSzPts val="2800"/>
              <a:buNone/>
              <a:defRPr>
                <a:latin typeface="Source Sans Pro"/>
                <a:ea typeface="Source Sans Pro"/>
                <a:cs typeface="Source Sans Pro"/>
                <a:sym typeface="Source Sans Pro"/>
              </a:defRPr>
            </a:lvl8pPr>
            <a:lvl9pPr lvl="8">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740" name="Google Shape;740;p156"/>
          <p:cNvSpPr txBox="1">
            <a:spLocks noGrp="1"/>
          </p:cNvSpPr>
          <p:nvPr>
            <p:ph type="subTitle" idx="1"/>
          </p:nvPr>
        </p:nvSpPr>
        <p:spPr>
          <a:xfrm>
            <a:off x="914400" y="914400"/>
            <a:ext cx="32004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1" name="Google Shape;741;p156"/>
          <p:cNvSpPr txBox="1">
            <a:spLocks noGrp="1"/>
          </p:cNvSpPr>
          <p:nvPr>
            <p:ph type="body" idx="2"/>
          </p:nvPr>
        </p:nvSpPr>
        <p:spPr>
          <a:xfrm>
            <a:off x="914400" y="1828800"/>
            <a:ext cx="3200400" cy="2743200"/>
          </a:xfrm>
          <a:prstGeom prst="rect">
            <a:avLst/>
          </a:prstGeom>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1pPr>
            <a:lvl2pPr marL="914400" lvl="1"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2pPr>
            <a:lvl3pPr marL="1371600" lvl="2"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3pPr>
            <a:lvl4pPr marL="1828800" lvl="3"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4pPr>
            <a:lvl5pPr marL="2286000" lvl="4"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5pPr>
            <a:lvl6pPr marL="2743200" lvl="5"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6pPr>
            <a:lvl7pPr marL="3200400" lvl="6"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7pPr>
            <a:lvl8pPr marL="3657600" lvl="7" indent="-38100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8pPr>
            <a:lvl9pPr marL="4114800" lvl="8" indent="-381000">
              <a:lnSpc>
                <a:spcPct val="115000"/>
              </a:lnSpc>
              <a:spcBef>
                <a:spcPts val="1200"/>
              </a:spcBef>
              <a:spcAft>
                <a:spcPts val="120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9pPr>
          </a:lstStyle>
          <a:p>
            <a:endParaRPr/>
          </a:p>
        </p:txBody>
      </p:sp>
      <p:sp>
        <p:nvSpPr>
          <p:cNvPr id="742" name="Google Shape;742;p156"/>
          <p:cNvSpPr txBox="1">
            <a:spLocks noGrp="1"/>
          </p:cNvSpPr>
          <p:nvPr>
            <p:ph type="title" idx="3"/>
          </p:nvPr>
        </p:nvSpPr>
        <p:spPr>
          <a:xfrm>
            <a:off x="5257800" y="411480"/>
            <a:ext cx="1371600" cy="704100"/>
          </a:xfrm>
          <a:prstGeom prst="rect">
            <a:avLst/>
          </a:prstGeom>
        </p:spPr>
        <p:txBody>
          <a:bodyPr spcFirstLastPara="1" wrap="square" lIns="91425" tIns="91425" rIns="91425" bIns="91425" anchor="ctr" anchorCtr="0">
            <a:sp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743" name="Google Shape;743;p156"/>
          <p:cNvSpPr txBox="1">
            <a:spLocks noGrp="1"/>
          </p:cNvSpPr>
          <p:nvPr>
            <p:ph type="subTitle" idx="4"/>
          </p:nvPr>
        </p:nvSpPr>
        <p:spPr>
          <a:xfrm>
            <a:off x="5257800" y="1115568"/>
            <a:ext cx="13716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744" name="Google Shape;744;p156"/>
          <p:cNvSpPr txBox="1">
            <a:spLocks noGrp="1"/>
          </p:cNvSpPr>
          <p:nvPr>
            <p:ph type="title" idx="5"/>
          </p:nvPr>
        </p:nvSpPr>
        <p:spPr>
          <a:xfrm>
            <a:off x="7315200" y="411480"/>
            <a:ext cx="1371600" cy="704100"/>
          </a:xfrm>
          <a:prstGeom prst="rect">
            <a:avLst/>
          </a:prstGeom>
        </p:spPr>
        <p:txBody>
          <a:bodyPr spcFirstLastPara="1" wrap="square" lIns="91425" tIns="91425" rIns="91425" bIns="91425" anchor="ctr" anchorCtr="0">
            <a:sp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745" name="Google Shape;745;p156"/>
          <p:cNvSpPr txBox="1">
            <a:spLocks noGrp="1"/>
          </p:cNvSpPr>
          <p:nvPr>
            <p:ph type="subTitle" idx="6"/>
          </p:nvPr>
        </p:nvSpPr>
        <p:spPr>
          <a:xfrm>
            <a:off x="7315200" y="1115568"/>
            <a:ext cx="13716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746" name="Google Shape;746;p156"/>
          <p:cNvSpPr txBox="1">
            <a:spLocks noGrp="1"/>
          </p:cNvSpPr>
          <p:nvPr>
            <p:ph type="title" idx="7"/>
          </p:nvPr>
        </p:nvSpPr>
        <p:spPr>
          <a:xfrm>
            <a:off x="5257800" y="1876805"/>
            <a:ext cx="1371600" cy="704100"/>
          </a:xfrm>
          <a:prstGeom prst="rect">
            <a:avLst/>
          </a:prstGeom>
        </p:spPr>
        <p:txBody>
          <a:bodyPr spcFirstLastPara="1" wrap="square" lIns="91425" tIns="91425" rIns="91425" bIns="91425" anchor="ctr" anchorCtr="0">
            <a:sp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747" name="Google Shape;747;p156"/>
          <p:cNvSpPr txBox="1">
            <a:spLocks noGrp="1"/>
          </p:cNvSpPr>
          <p:nvPr>
            <p:ph type="subTitle" idx="8"/>
          </p:nvPr>
        </p:nvSpPr>
        <p:spPr>
          <a:xfrm>
            <a:off x="5257800" y="2580893"/>
            <a:ext cx="13716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748" name="Google Shape;748;p156"/>
          <p:cNvSpPr txBox="1">
            <a:spLocks noGrp="1"/>
          </p:cNvSpPr>
          <p:nvPr>
            <p:ph type="title" idx="9"/>
          </p:nvPr>
        </p:nvSpPr>
        <p:spPr>
          <a:xfrm>
            <a:off x="7315200" y="1876805"/>
            <a:ext cx="1371600" cy="704100"/>
          </a:xfrm>
          <a:prstGeom prst="rect">
            <a:avLst/>
          </a:prstGeom>
        </p:spPr>
        <p:txBody>
          <a:bodyPr spcFirstLastPara="1" wrap="square" lIns="91425" tIns="91425" rIns="91425" bIns="91425" anchor="ctr" anchorCtr="0">
            <a:sp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749" name="Google Shape;749;p156"/>
          <p:cNvSpPr txBox="1">
            <a:spLocks noGrp="1"/>
          </p:cNvSpPr>
          <p:nvPr>
            <p:ph type="subTitle" idx="13"/>
          </p:nvPr>
        </p:nvSpPr>
        <p:spPr>
          <a:xfrm>
            <a:off x="7315200" y="2580893"/>
            <a:ext cx="13716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750" name="Google Shape;750;p156"/>
          <p:cNvSpPr txBox="1">
            <a:spLocks noGrp="1"/>
          </p:cNvSpPr>
          <p:nvPr>
            <p:ph type="title" idx="14"/>
          </p:nvPr>
        </p:nvSpPr>
        <p:spPr>
          <a:xfrm>
            <a:off x="5257800" y="3342130"/>
            <a:ext cx="1371600" cy="704100"/>
          </a:xfrm>
          <a:prstGeom prst="rect">
            <a:avLst/>
          </a:prstGeom>
        </p:spPr>
        <p:txBody>
          <a:bodyPr spcFirstLastPara="1" wrap="square" lIns="91425" tIns="91425" rIns="91425" bIns="91425" anchor="ctr" anchorCtr="0">
            <a:sp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751" name="Google Shape;751;p156"/>
          <p:cNvSpPr txBox="1">
            <a:spLocks noGrp="1"/>
          </p:cNvSpPr>
          <p:nvPr>
            <p:ph type="subTitle" idx="15"/>
          </p:nvPr>
        </p:nvSpPr>
        <p:spPr>
          <a:xfrm>
            <a:off x="5257800" y="4046218"/>
            <a:ext cx="13716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752" name="Google Shape;752;p156"/>
          <p:cNvSpPr txBox="1">
            <a:spLocks noGrp="1"/>
          </p:cNvSpPr>
          <p:nvPr>
            <p:ph type="title" idx="16"/>
          </p:nvPr>
        </p:nvSpPr>
        <p:spPr>
          <a:xfrm>
            <a:off x="7315200" y="3342130"/>
            <a:ext cx="1371600" cy="704100"/>
          </a:xfrm>
          <a:prstGeom prst="rect">
            <a:avLst/>
          </a:prstGeom>
        </p:spPr>
        <p:txBody>
          <a:bodyPr spcFirstLastPara="1" wrap="square" lIns="91425" tIns="91425" rIns="91425" bIns="91425" anchor="ctr" anchorCtr="0">
            <a:spAutoFit/>
          </a:bodyPr>
          <a:lstStyle>
            <a:lvl1pPr lv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753" name="Google Shape;753;p156"/>
          <p:cNvSpPr txBox="1">
            <a:spLocks noGrp="1"/>
          </p:cNvSpPr>
          <p:nvPr>
            <p:ph type="subTitle" idx="17"/>
          </p:nvPr>
        </p:nvSpPr>
        <p:spPr>
          <a:xfrm>
            <a:off x="7315200" y="4046218"/>
            <a:ext cx="13716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debar">
  <p:cSld name="CUSTOM_3_1_1">
    <p:spTree>
      <p:nvGrpSpPr>
        <p:cNvPr id="1" name="Shape 106"/>
        <p:cNvGrpSpPr/>
        <p:nvPr/>
      </p:nvGrpSpPr>
      <p:grpSpPr>
        <a:xfrm>
          <a:off x="0" y="0"/>
          <a:ext cx="0" cy="0"/>
          <a:chOff x="0" y="0"/>
          <a:chExt cx="0" cy="0"/>
        </a:xfrm>
      </p:grpSpPr>
      <p:sp>
        <p:nvSpPr>
          <p:cNvPr id="107" name="Google Shape;107;p27"/>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108" name="Google Shape;108;p27"/>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9" name="Google Shape;109;p27"/>
          <p:cNvSpPr txBox="1">
            <a:spLocks noGrp="1"/>
          </p:cNvSpPr>
          <p:nvPr>
            <p:ph type="body" idx="2"/>
          </p:nvPr>
        </p:nvSpPr>
        <p:spPr>
          <a:xfrm>
            <a:off x="914400" y="1828800"/>
            <a:ext cx="7315200" cy="2743200"/>
          </a:xfrm>
          <a:prstGeom prst="rect">
            <a:avLst/>
          </a:prstGeom>
        </p:spPr>
        <p:txBody>
          <a:bodyPr spcFirstLastPara="1" wrap="square" lIns="91425" tIns="91425" rIns="91425" bIns="91425" anchor="t" anchorCtr="0">
            <a:noAutofit/>
          </a:bodyPr>
          <a:lstStyle>
            <a:lvl1pPr marL="457200" lvl="0" indent="-381000" rtl="0">
              <a:lnSpc>
                <a:spcPct val="115000"/>
              </a:lnSpc>
              <a:spcBef>
                <a:spcPts val="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1pPr>
            <a:lvl2pPr marL="914400" lvl="1"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2pPr>
            <a:lvl3pPr marL="1371600" lvl="2"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3pPr>
            <a:lvl4pPr marL="1828800" lvl="3"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4pPr>
            <a:lvl5pPr marL="2286000" lvl="4"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5pPr>
            <a:lvl6pPr marL="2743200" lvl="5"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6pPr>
            <a:lvl7pPr marL="3200400" lvl="6"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7pPr>
            <a:lvl8pPr marL="3657600" lvl="7"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8pPr>
            <a:lvl9pPr marL="4114800" lvl="8" indent="-381000" rtl="0">
              <a:lnSpc>
                <a:spcPct val="115000"/>
              </a:lnSpc>
              <a:spcBef>
                <a:spcPts val="1200"/>
              </a:spcBef>
              <a:spcAft>
                <a:spcPts val="120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9pPr>
          </a:lstStyle>
          <a:p>
            <a:endParaRPr/>
          </a:p>
        </p:txBody>
      </p:sp>
      <p:sp>
        <p:nvSpPr>
          <p:cNvPr id="110" name="Google Shape;110;p27"/>
          <p:cNvSpPr/>
          <p:nvPr/>
        </p:nvSpPr>
        <p:spPr>
          <a:xfrm>
            <a:off x="0" y="-4350"/>
            <a:ext cx="2244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 name="Google Shape;111;p27"/>
          <p:cNvCxnSpPr/>
          <p:nvPr/>
        </p:nvCxnSpPr>
        <p:spPr>
          <a:xfrm rot="10800000">
            <a:off x="896000" y="1600200"/>
            <a:ext cx="7320000" cy="0"/>
          </a:xfrm>
          <a:prstGeom prst="straightConnector1">
            <a:avLst/>
          </a:prstGeom>
          <a:noFill/>
          <a:ln w="38100" cap="flat" cmpd="sng">
            <a:solidFill>
              <a:schemeClr val="lt2"/>
            </a:solidFill>
            <a:prstDash val="solid"/>
            <a:round/>
            <a:headEnd type="none" w="med" len="med"/>
            <a:tailEnd type="none" w="med" len="med"/>
          </a:ln>
        </p:spPr>
      </p:cxn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2">
  <p:cSld name="TITLE_ONLY_3">
    <p:spTree>
      <p:nvGrpSpPr>
        <p:cNvPr id="1" name="Shape 754"/>
        <p:cNvGrpSpPr/>
        <p:nvPr/>
      </p:nvGrpSpPr>
      <p:grpSpPr>
        <a:xfrm>
          <a:off x="0" y="0"/>
          <a:ext cx="0" cy="0"/>
          <a:chOff x="0" y="0"/>
          <a:chExt cx="0" cy="0"/>
        </a:xfrm>
      </p:grpSpPr>
      <p:sp>
        <p:nvSpPr>
          <p:cNvPr id="755" name="Google Shape;755;p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56" name="Google Shape;756;p157"/>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Plain - headings only">
  <p:cSld name="CUSTOM_3">
    <p:spTree>
      <p:nvGrpSpPr>
        <p:cNvPr id="1" name="Shape 757"/>
        <p:cNvGrpSpPr/>
        <p:nvPr/>
      </p:nvGrpSpPr>
      <p:grpSpPr>
        <a:xfrm>
          <a:off x="0" y="0"/>
          <a:ext cx="0" cy="0"/>
          <a:chOff x="0" y="0"/>
          <a:chExt cx="0" cy="0"/>
        </a:xfrm>
      </p:grpSpPr>
      <p:sp>
        <p:nvSpPr>
          <p:cNvPr id="758" name="Google Shape;758;p158"/>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atin typeface="Source Sans Pro"/>
                <a:ea typeface="Source Sans Pro"/>
                <a:cs typeface="Source Sans Pro"/>
                <a:sym typeface="Source Sans Pro"/>
              </a:defRPr>
            </a:lvl2pPr>
            <a:lvl3pPr lvl="2">
              <a:spcBef>
                <a:spcPts val="0"/>
              </a:spcBef>
              <a:spcAft>
                <a:spcPts val="0"/>
              </a:spcAft>
              <a:buSzPts val="2800"/>
              <a:buNone/>
              <a:defRPr>
                <a:latin typeface="Source Sans Pro"/>
                <a:ea typeface="Source Sans Pro"/>
                <a:cs typeface="Source Sans Pro"/>
                <a:sym typeface="Source Sans Pro"/>
              </a:defRPr>
            </a:lvl3pPr>
            <a:lvl4pPr lvl="3">
              <a:spcBef>
                <a:spcPts val="0"/>
              </a:spcBef>
              <a:spcAft>
                <a:spcPts val="0"/>
              </a:spcAft>
              <a:buSzPts val="2800"/>
              <a:buNone/>
              <a:defRPr>
                <a:latin typeface="Source Sans Pro"/>
                <a:ea typeface="Source Sans Pro"/>
                <a:cs typeface="Source Sans Pro"/>
                <a:sym typeface="Source Sans Pro"/>
              </a:defRPr>
            </a:lvl4pPr>
            <a:lvl5pPr lvl="4">
              <a:spcBef>
                <a:spcPts val="0"/>
              </a:spcBef>
              <a:spcAft>
                <a:spcPts val="0"/>
              </a:spcAft>
              <a:buSzPts val="2800"/>
              <a:buNone/>
              <a:defRPr>
                <a:latin typeface="Source Sans Pro"/>
                <a:ea typeface="Source Sans Pro"/>
                <a:cs typeface="Source Sans Pro"/>
                <a:sym typeface="Source Sans Pro"/>
              </a:defRPr>
            </a:lvl5pPr>
            <a:lvl6pPr lvl="5">
              <a:spcBef>
                <a:spcPts val="0"/>
              </a:spcBef>
              <a:spcAft>
                <a:spcPts val="0"/>
              </a:spcAft>
              <a:buSzPts val="2800"/>
              <a:buNone/>
              <a:defRPr>
                <a:latin typeface="Source Sans Pro"/>
                <a:ea typeface="Source Sans Pro"/>
                <a:cs typeface="Source Sans Pro"/>
                <a:sym typeface="Source Sans Pro"/>
              </a:defRPr>
            </a:lvl6pPr>
            <a:lvl7pPr lvl="6">
              <a:spcBef>
                <a:spcPts val="0"/>
              </a:spcBef>
              <a:spcAft>
                <a:spcPts val="0"/>
              </a:spcAft>
              <a:buSzPts val="2800"/>
              <a:buNone/>
              <a:defRPr>
                <a:latin typeface="Source Sans Pro"/>
                <a:ea typeface="Source Sans Pro"/>
                <a:cs typeface="Source Sans Pro"/>
                <a:sym typeface="Source Sans Pro"/>
              </a:defRPr>
            </a:lvl7pPr>
            <a:lvl8pPr lvl="7">
              <a:spcBef>
                <a:spcPts val="0"/>
              </a:spcBef>
              <a:spcAft>
                <a:spcPts val="0"/>
              </a:spcAft>
              <a:buSzPts val="2800"/>
              <a:buNone/>
              <a:defRPr>
                <a:latin typeface="Source Sans Pro"/>
                <a:ea typeface="Source Sans Pro"/>
                <a:cs typeface="Source Sans Pro"/>
                <a:sym typeface="Source Sans Pro"/>
              </a:defRPr>
            </a:lvl8pPr>
            <a:lvl9pPr lvl="8">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759" name="Google Shape;759;p158"/>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spAutoFit/>
          </a:bodyPr>
          <a:lstStyle>
            <a:lvl1pPr lv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0"/>
        <p:cNvGrpSpPr/>
        <p:nvPr/>
      </p:nvGrpSpPr>
      <p:grpSpPr>
        <a:xfrm>
          <a:off x="0" y="0"/>
          <a:ext cx="0" cy="0"/>
          <a:chOff x="0" y="0"/>
          <a:chExt cx="0" cy="0"/>
        </a:xfrm>
      </p:grpSpPr>
      <p:sp>
        <p:nvSpPr>
          <p:cNvPr id="761" name="Google Shape;761;p15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2" name="Google Shape;762;p15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763" name="Google Shape;763;p1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5" name="Google Shape;765;p159"/>
          <p:cNvSpPr txBox="1">
            <a:spLocks noGrp="1"/>
          </p:cNvSpPr>
          <p:nvPr>
            <p:ph type="sldNum" idx="12"/>
          </p:nvPr>
        </p:nvSpPr>
        <p:spPr>
          <a:xfrm>
            <a:off x="6457950" y="4767263"/>
            <a:ext cx="2057400" cy="223200"/>
          </a:xfrm>
          <a:prstGeom prst="rect">
            <a:avLst/>
          </a:prstGeom>
          <a:noFill/>
          <a:ln>
            <a:noFill/>
          </a:ln>
        </p:spPr>
        <p:txBody>
          <a:bodyPr spcFirstLastPara="1" wrap="square" lIns="68575" tIns="34275" rIns="68575" bIns="34275"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1">
  <p:cSld name="CUSTOM_13">
    <p:spTree>
      <p:nvGrpSpPr>
        <p:cNvPr id="1" name="Shape 766"/>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ustom Layout 2 2">
  <p:cSld name="CUSTOM_1_3">
    <p:spTree>
      <p:nvGrpSpPr>
        <p:cNvPr id="1" name="Shape 767"/>
        <p:cNvGrpSpPr/>
        <p:nvPr/>
      </p:nvGrpSpPr>
      <p:grpSpPr>
        <a:xfrm>
          <a:off x="0" y="0"/>
          <a:ext cx="0" cy="0"/>
          <a:chOff x="0" y="0"/>
          <a:chExt cx="0" cy="0"/>
        </a:xfrm>
      </p:grpSpPr>
      <p:sp>
        <p:nvSpPr>
          <p:cNvPr id="768" name="Google Shape;768;p161"/>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debar - headings only">
  <p:cSld name="CUSTOM_3_1_1_2">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114" name="Google Shape;114;p28"/>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5" name="Google Shape;115;p28"/>
          <p:cNvSpPr/>
          <p:nvPr/>
        </p:nvSpPr>
        <p:spPr>
          <a:xfrm>
            <a:off x="0" y="-4350"/>
            <a:ext cx="2244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Orange Intro">
  <p:cSld name="CUSTOM_1_1_1_1">
    <p:bg>
      <p:bgPr>
        <a:solidFill>
          <a:schemeClr val="accent5"/>
        </a:solidFill>
        <a:effectLst/>
      </p:bgPr>
    </p:bg>
    <p:spTree>
      <p:nvGrpSpPr>
        <p:cNvPr id="1" name="Shape 116"/>
        <p:cNvGrpSpPr/>
        <p:nvPr/>
      </p:nvGrpSpPr>
      <p:grpSpPr>
        <a:xfrm>
          <a:off x="0" y="0"/>
          <a:ext cx="0" cy="0"/>
          <a:chOff x="0" y="0"/>
          <a:chExt cx="0" cy="0"/>
        </a:xfrm>
      </p:grpSpPr>
      <p:sp>
        <p:nvSpPr>
          <p:cNvPr id="117" name="Google Shape;117;p29"/>
          <p:cNvSpPr txBox="1">
            <a:spLocks noGrp="1"/>
          </p:cNvSpPr>
          <p:nvPr>
            <p:ph type="sldNum" idx="12"/>
          </p:nvPr>
        </p:nvSpPr>
        <p:spPr>
          <a:xfrm>
            <a:off x="8088591" y="4767270"/>
            <a:ext cx="369600" cy="273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29"/>
          <p:cNvSpPr txBox="1">
            <a:spLocks noGrp="1"/>
          </p:cNvSpPr>
          <p:nvPr>
            <p:ph type="title"/>
          </p:nvPr>
        </p:nvSpPr>
        <p:spPr>
          <a:xfrm>
            <a:off x="685800" y="1966632"/>
            <a:ext cx="7481400" cy="121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sz="3200" b="1">
                <a:solidFill>
                  <a:srgbClr val="FFFFFF"/>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Orange Title and Content">
  <p:cSld name="2_Title and Content_3_1_1_1">
    <p:spTree>
      <p:nvGrpSpPr>
        <p:cNvPr id="1" name="Shape 119"/>
        <p:cNvGrpSpPr/>
        <p:nvPr/>
      </p:nvGrpSpPr>
      <p:grpSpPr>
        <a:xfrm>
          <a:off x="0" y="0"/>
          <a:ext cx="0" cy="0"/>
          <a:chOff x="0" y="0"/>
          <a:chExt cx="0" cy="0"/>
        </a:xfrm>
      </p:grpSpPr>
      <p:sp>
        <p:nvSpPr>
          <p:cNvPr id="120" name="Google Shape;120;p30"/>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rtl="0">
              <a:lnSpc>
                <a:spcPct val="100000"/>
              </a:lnSpc>
              <a:spcBef>
                <a:spcPts val="0"/>
              </a:spcBef>
              <a:spcAft>
                <a:spcPts val="0"/>
              </a:spcAft>
              <a:buClr>
                <a:schemeClr val="accent5"/>
              </a:buClr>
              <a:buSzPts val="1600"/>
              <a:buNone/>
              <a:defRPr>
                <a:solidFill>
                  <a:schemeClr val="accent5"/>
                </a:solidFill>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a:p>
        </p:txBody>
      </p:sp>
      <p:sp>
        <p:nvSpPr>
          <p:cNvPr id="121" name="Google Shape;121;p30"/>
          <p:cNvSpPr txBox="1">
            <a:spLocks noGrp="1"/>
          </p:cNvSpPr>
          <p:nvPr>
            <p:ph type="sldNum" idx="12"/>
          </p:nvPr>
        </p:nvSpPr>
        <p:spPr>
          <a:xfrm>
            <a:off x="8088591" y="4767270"/>
            <a:ext cx="369600" cy="273900"/>
          </a:xfrm>
          <a:prstGeom prst="rect">
            <a:avLst/>
          </a:prstGeom>
          <a:noFill/>
          <a:ln>
            <a:noFill/>
          </a:ln>
        </p:spPr>
        <p:txBody>
          <a:bodyPr spcFirstLastPara="1" wrap="square" lIns="77300" tIns="38625" rIns="77300" bIns="38625" anchor="ctr" anchorCtr="0">
            <a:noAutofit/>
          </a:bodyPr>
          <a:lstStyle>
            <a:lvl1pPr marL="0" marR="0" lvl="0"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122" name="Google Shape;122;p30"/>
          <p:cNvSpPr txBox="1">
            <a:spLocks noGrp="1"/>
          </p:cNvSpPr>
          <p:nvPr>
            <p:ph type="body" idx="1"/>
          </p:nvPr>
        </p:nvSpPr>
        <p:spPr>
          <a:xfrm>
            <a:off x="685800" y="994222"/>
            <a:ext cx="7772400" cy="3630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3" name="Google Shape;123;p30"/>
          <p:cNvSpPr/>
          <p:nvPr/>
        </p:nvSpPr>
        <p:spPr>
          <a:xfrm>
            <a:off x="0" y="0"/>
            <a:ext cx="274500" cy="5143500"/>
          </a:xfrm>
          <a:prstGeom prst="rect">
            <a:avLst/>
          </a:prstGeom>
          <a:solidFill>
            <a:schemeClr val="accent5"/>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Orange Title and Content 2-column">
  <p:cSld name="2_Title and Content_1_2_2">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rtl="0">
              <a:lnSpc>
                <a:spcPct val="100000"/>
              </a:lnSpc>
              <a:spcBef>
                <a:spcPts val="0"/>
              </a:spcBef>
              <a:spcAft>
                <a:spcPts val="0"/>
              </a:spcAft>
              <a:buClr>
                <a:schemeClr val="accent5"/>
              </a:buClr>
              <a:buSzPts val="1600"/>
              <a:buNone/>
              <a:defRPr>
                <a:solidFill>
                  <a:schemeClr val="accent5"/>
                </a:solidFill>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a:p>
        </p:txBody>
      </p:sp>
      <p:sp>
        <p:nvSpPr>
          <p:cNvPr id="126" name="Google Shape;126;p31"/>
          <p:cNvSpPr txBox="1">
            <a:spLocks noGrp="1"/>
          </p:cNvSpPr>
          <p:nvPr>
            <p:ph type="sldNum" idx="12"/>
          </p:nvPr>
        </p:nvSpPr>
        <p:spPr>
          <a:xfrm>
            <a:off x="8088591" y="4767270"/>
            <a:ext cx="369600" cy="273900"/>
          </a:xfrm>
          <a:prstGeom prst="rect">
            <a:avLst/>
          </a:prstGeom>
          <a:noFill/>
          <a:ln>
            <a:noFill/>
          </a:ln>
        </p:spPr>
        <p:txBody>
          <a:bodyPr spcFirstLastPara="1" wrap="square" lIns="77300" tIns="38625" rIns="77300" bIns="38625" anchor="ctr" anchorCtr="0">
            <a:noAutofit/>
          </a:bodyPr>
          <a:lstStyle>
            <a:lvl1pPr marL="0" marR="0" lvl="0"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31"/>
          <p:cNvSpPr/>
          <p:nvPr/>
        </p:nvSpPr>
        <p:spPr>
          <a:xfrm>
            <a:off x="0" y="0"/>
            <a:ext cx="274500" cy="5143500"/>
          </a:xfrm>
          <a:prstGeom prst="rect">
            <a:avLst/>
          </a:prstGeom>
          <a:solidFill>
            <a:schemeClr val="accent5"/>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
        <p:nvSpPr>
          <p:cNvPr id="128" name="Google Shape;128;p31"/>
          <p:cNvSpPr txBox="1">
            <a:spLocks noGrp="1"/>
          </p:cNvSpPr>
          <p:nvPr>
            <p:ph type="body" idx="1"/>
          </p:nvPr>
        </p:nvSpPr>
        <p:spPr>
          <a:xfrm>
            <a:off x="685800" y="996696"/>
            <a:ext cx="3657600" cy="3630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9" name="Google Shape;129;p31"/>
          <p:cNvSpPr txBox="1">
            <a:spLocks noGrp="1"/>
          </p:cNvSpPr>
          <p:nvPr>
            <p:ph type="body" idx="2"/>
          </p:nvPr>
        </p:nvSpPr>
        <p:spPr>
          <a:xfrm>
            <a:off x="4800593" y="996696"/>
            <a:ext cx="3657600" cy="3630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130"/>
        <p:cNvGrpSpPr/>
        <p:nvPr/>
      </p:nvGrpSpPr>
      <p:grpSpPr>
        <a:xfrm>
          <a:off x="0" y="0"/>
          <a:ext cx="0" cy="0"/>
          <a:chOff x="0" y="0"/>
          <a:chExt cx="0" cy="0"/>
        </a:xfrm>
      </p:grpSpPr>
      <p:sp>
        <p:nvSpPr>
          <p:cNvPr id="131" name="Google Shape;131;p32"/>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2" name="Google Shape;132;p32"/>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133" name="Google Shape;133;p32"/>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2 1">
  <p:cSld name="Blank 2_1">
    <p:spTree>
      <p:nvGrpSpPr>
        <p:cNvPr id="1" name="Shape 134"/>
        <p:cNvGrpSpPr/>
        <p:nvPr/>
      </p:nvGrpSpPr>
      <p:grpSpPr>
        <a:xfrm>
          <a:off x="0" y="0"/>
          <a:ext cx="0" cy="0"/>
          <a:chOff x="0" y="0"/>
          <a:chExt cx="0" cy="0"/>
        </a:xfrm>
      </p:grpSpPr>
      <p:sp>
        <p:nvSpPr>
          <p:cNvPr id="135" name="Google Shape;135;p33"/>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6" name="Google Shape;136;p33"/>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dk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dk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dk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dk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dk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dk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dk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137" name="Google Shape;137;p33"/>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UMass L&amp;D Whiteboard">
  <p:cSld name="ONE_COLUMN_TEXT_1">
    <p:spTree>
      <p:nvGrpSpPr>
        <p:cNvPr id="1" name="Shape 138"/>
        <p:cNvGrpSpPr/>
        <p:nvPr/>
      </p:nvGrpSpPr>
      <p:grpSpPr>
        <a:xfrm>
          <a:off x="0" y="0"/>
          <a:ext cx="0" cy="0"/>
          <a:chOff x="0" y="0"/>
          <a:chExt cx="0" cy="0"/>
        </a:xfrm>
      </p:grpSpPr>
      <p:pic>
        <p:nvPicPr>
          <p:cNvPr id="139" name="Google Shape;139;p34"/>
          <p:cNvPicPr preferRelativeResize="0"/>
          <p:nvPr/>
        </p:nvPicPr>
        <p:blipFill rotWithShape="1">
          <a:blip r:embed="rId2">
            <a:alphaModFix/>
          </a:blip>
          <a:srcRect t="5598"/>
          <a:stretch/>
        </p:blipFill>
        <p:spPr>
          <a:xfrm>
            <a:off x="0" y="0"/>
            <a:ext cx="9143999" cy="5143501"/>
          </a:xfrm>
          <a:prstGeom prst="rect">
            <a:avLst/>
          </a:prstGeom>
          <a:noFill/>
          <a:ln>
            <a:noFill/>
          </a:ln>
        </p:spPr>
      </p:pic>
      <p:sp>
        <p:nvSpPr>
          <p:cNvPr id="140" name="Google Shape;140;p34"/>
          <p:cNvSpPr txBox="1">
            <a:spLocks noGrp="1"/>
          </p:cNvSpPr>
          <p:nvPr>
            <p:ph type="body" idx="1"/>
          </p:nvPr>
        </p:nvSpPr>
        <p:spPr>
          <a:xfrm>
            <a:off x="696700" y="1360375"/>
            <a:ext cx="2720400" cy="147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1" name="Google Shape;14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34"/>
          <p:cNvSpPr txBox="1">
            <a:spLocks noGrp="1"/>
          </p:cNvSpPr>
          <p:nvPr>
            <p:ph type="body" idx="2"/>
          </p:nvPr>
        </p:nvSpPr>
        <p:spPr>
          <a:xfrm>
            <a:off x="4416475" y="3948325"/>
            <a:ext cx="3818100" cy="39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3" name="Google Shape;143;p34"/>
          <p:cNvSpPr txBox="1">
            <a:spLocks noGrp="1"/>
          </p:cNvSpPr>
          <p:nvPr>
            <p:ph type="body" idx="3"/>
          </p:nvPr>
        </p:nvSpPr>
        <p:spPr>
          <a:xfrm>
            <a:off x="5754025" y="1330376"/>
            <a:ext cx="28479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4" name="Google Shape;144;p34"/>
          <p:cNvSpPr txBox="1">
            <a:spLocks noGrp="1"/>
          </p:cNvSpPr>
          <p:nvPr>
            <p:ph type="body" idx="4"/>
          </p:nvPr>
        </p:nvSpPr>
        <p:spPr>
          <a:xfrm>
            <a:off x="696700" y="3342850"/>
            <a:ext cx="2720400" cy="605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5" name="Google Shape;145;p34"/>
          <p:cNvSpPr txBox="1">
            <a:spLocks noGrp="1"/>
          </p:cNvSpPr>
          <p:nvPr>
            <p:ph type="body" idx="5"/>
          </p:nvPr>
        </p:nvSpPr>
        <p:spPr>
          <a:xfrm>
            <a:off x="696700" y="4451425"/>
            <a:ext cx="2720400" cy="605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6" name="Google Shape;146;p34"/>
          <p:cNvSpPr txBox="1">
            <a:spLocks noGrp="1"/>
          </p:cNvSpPr>
          <p:nvPr>
            <p:ph type="body" idx="6"/>
          </p:nvPr>
        </p:nvSpPr>
        <p:spPr>
          <a:xfrm>
            <a:off x="5754025" y="2089976"/>
            <a:ext cx="28479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7" name="Google Shape;147;p34"/>
          <p:cNvSpPr txBox="1">
            <a:spLocks noGrp="1"/>
          </p:cNvSpPr>
          <p:nvPr>
            <p:ph type="body" idx="7"/>
          </p:nvPr>
        </p:nvSpPr>
        <p:spPr>
          <a:xfrm>
            <a:off x="5754025" y="2754551"/>
            <a:ext cx="28479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8" name="Google Shape;148;p34"/>
          <p:cNvSpPr txBox="1">
            <a:spLocks noGrp="1"/>
          </p:cNvSpPr>
          <p:nvPr>
            <p:ph type="body" idx="8"/>
          </p:nvPr>
        </p:nvSpPr>
        <p:spPr>
          <a:xfrm>
            <a:off x="814600"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9" name="Google Shape;149;p34"/>
          <p:cNvSpPr txBox="1">
            <a:spLocks noGrp="1"/>
          </p:cNvSpPr>
          <p:nvPr>
            <p:ph type="body" idx="9"/>
          </p:nvPr>
        </p:nvSpPr>
        <p:spPr>
          <a:xfrm>
            <a:off x="3119975"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0" name="Google Shape;150;p34"/>
          <p:cNvSpPr txBox="1">
            <a:spLocks noGrp="1"/>
          </p:cNvSpPr>
          <p:nvPr>
            <p:ph type="body" idx="13"/>
          </p:nvPr>
        </p:nvSpPr>
        <p:spPr>
          <a:xfrm>
            <a:off x="5425350"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1" name="Google Shape;151;p34"/>
          <p:cNvSpPr txBox="1">
            <a:spLocks noGrp="1"/>
          </p:cNvSpPr>
          <p:nvPr>
            <p:ph type="body" idx="14"/>
          </p:nvPr>
        </p:nvSpPr>
        <p:spPr>
          <a:xfrm>
            <a:off x="7534250"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2" name="Google Shape;152;p34"/>
          <p:cNvSpPr txBox="1">
            <a:spLocks noGrp="1"/>
          </p:cNvSpPr>
          <p:nvPr>
            <p:ph type="body" idx="15"/>
          </p:nvPr>
        </p:nvSpPr>
        <p:spPr>
          <a:xfrm>
            <a:off x="3855675" y="1332200"/>
            <a:ext cx="1354800" cy="39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3" name="Google Shape;153;p34"/>
          <p:cNvSpPr txBox="1">
            <a:spLocks noGrp="1"/>
          </p:cNvSpPr>
          <p:nvPr>
            <p:ph type="body" idx="16"/>
          </p:nvPr>
        </p:nvSpPr>
        <p:spPr>
          <a:xfrm>
            <a:off x="90025" y="35650"/>
            <a:ext cx="1769100" cy="39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1"/>
              </a:buClr>
              <a:buSzPts val="1200"/>
              <a:buChar char="●"/>
              <a:defRPr sz="1200">
                <a:solidFill>
                  <a:schemeClr val="accent1"/>
                </a:solidFill>
              </a:defRPr>
            </a:lvl1pPr>
            <a:lvl2pPr marL="914400" lvl="1" indent="-304800" rtl="0">
              <a:spcBef>
                <a:spcPts val="1600"/>
              </a:spcBef>
              <a:spcAft>
                <a:spcPts val="0"/>
              </a:spcAft>
              <a:buClr>
                <a:schemeClr val="accent1"/>
              </a:buClr>
              <a:buSzPts val="1200"/>
              <a:buChar char="○"/>
              <a:defRPr sz="1200">
                <a:solidFill>
                  <a:schemeClr val="accent1"/>
                </a:solidFill>
              </a:defRPr>
            </a:lvl2pPr>
            <a:lvl3pPr marL="1371600" lvl="2" indent="-304800" rtl="0">
              <a:spcBef>
                <a:spcPts val="1600"/>
              </a:spcBef>
              <a:spcAft>
                <a:spcPts val="0"/>
              </a:spcAft>
              <a:buClr>
                <a:schemeClr val="accent1"/>
              </a:buClr>
              <a:buSzPts val="1200"/>
              <a:buChar char="■"/>
              <a:defRPr sz="1200">
                <a:solidFill>
                  <a:schemeClr val="accent1"/>
                </a:solidFill>
              </a:defRPr>
            </a:lvl3pPr>
            <a:lvl4pPr marL="1828800" lvl="3" indent="-304800" rtl="0">
              <a:spcBef>
                <a:spcPts val="1600"/>
              </a:spcBef>
              <a:spcAft>
                <a:spcPts val="0"/>
              </a:spcAft>
              <a:buClr>
                <a:schemeClr val="accent1"/>
              </a:buClr>
              <a:buSzPts val="1200"/>
              <a:buChar char="●"/>
              <a:defRPr sz="1200">
                <a:solidFill>
                  <a:schemeClr val="accent1"/>
                </a:solidFill>
              </a:defRPr>
            </a:lvl4pPr>
            <a:lvl5pPr marL="2286000" lvl="4" indent="-304800" rtl="0">
              <a:spcBef>
                <a:spcPts val="1600"/>
              </a:spcBef>
              <a:spcAft>
                <a:spcPts val="0"/>
              </a:spcAft>
              <a:buClr>
                <a:schemeClr val="accent1"/>
              </a:buClr>
              <a:buSzPts val="1200"/>
              <a:buChar char="○"/>
              <a:defRPr sz="1200">
                <a:solidFill>
                  <a:schemeClr val="accent1"/>
                </a:solidFill>
              </a:defRPr>
            </a:lvl5pPr>
            <a:lvl6pPr marL="2743200" lvl="5" indent="-304800" rtl="0">
              <a:spcBef>
                <a:spcPts val="1600"/>
              </a:spcBef>
              <a:spcAft>
                <a:spcPts val="0"/>
              </a:spcAft>
              <a:buClr>
                <a:schemeClr val="accent1"/>
              </a:buClr>
              <a:buSzPts val="1200"/>
              <a:buChar char="■"/>
              <a:defRPr sz="1200">
                <a:solidFill>
                  <a:schemeClr val="accent1"/>
                </a:solidFill>
              </a:defRPr>
            </a:lvl6pPr>
            <a:lvl7pPr marL="3200400" lvl="6" indent="-304800" rtl="0">
              <a:spcBef>
                <a:spcPts val="1600"/>
              </a:spcBef>
              <a:spcAft>
                <a:spcPts val="0"/>
              </a:spcAft>
              <a:buClr>
                <a:schemeClr val="accent1"/>
              </a:buClr>
              <a:buSzPts val="1200"/>
              <a:buChar char="●"/>
              <a:defRPr sz="1200">
                <a:solidFill>
                  <a:schemeClr val="accent1"/>
                </a:solidFill>
              </a:defRPr>
            </a:lvl7pPr>
            <a:lvl8pPr marL="3657600" lvl="7" indent="-304800" rtl="0">
              <a:spcBef>
                <a:spcPts val="1600"/>
              </a:spcBef>
              <a:spcAft>
                <a:spcPts val="0"/>
              </a:spcAft>
              <a:buClr>
                <a:schemeClr val="accent1"/>
              </a:buClr>
              <a:buSzPts val="1200"/>
              <a:buChar char="○"/>
              <a:defRPr sz="1200">
                <a:solidFill>
                  <a:schemeClr val="accent1"/>
                </a:solidFill>
              </a:defRPr>
            </a:lvl8pPr>
            <a:lvl9pPr marL="4114800" lvl="8" indent="-304800" rtl="0">
              <a:spcBef>
                <a:spcPts val="1600"/>
              </a:spcBef>
              <a:spcAft>
                <a:spcPts val="1600"/>
              </a:spcAft>
              <a:buClr>
                <a:schemeClr val="accent1"/>
              </a:buClr>
              <a:buSzPts val="1200"/>
              <a:buChar char="■"/>
              <a:defRPr sz="1200">
                <a:solidFill>
                  <a:schemeClr val="accen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ree Sections">
  <p:cSld name="Three Sections">
    <p:spTree>
      <p:nvGrpSpPr>
        <p:cNvPr id="1" name="Shape 154"/>
        <p:cNvGrpSpPr/>
        <p:nvPr/>
      </p:nvGrpSpPr>
      <p:grpSpPr>
        <a:xfrm>
          <a:off x="0" y="0"/>
          <a:ext cx="0" cy="0"/>
          <a:chOff x="0" y="0"/>
          <a:chExt cx="0" cy="0"/>
        </a:xfrm>
      </p:grpSpPr>
      <p:sp>
        <p:nvSpPr>
          <p:cNvPr id="155" name="Google Shape;155;p35"/>
          <p:cNvSpPr txBox="1">
            <a:spLocks noGrp="1"/>
          </p:cNvSpPr>
          <p:nvPr>
            <p:ph type="body" idx="1"/>
          </p:nvPr>
        </p:nvSpPr>
        <p:spPr>
          <a:xfrm>
            <a:off x="800099"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156" name="Google Shape;156;p35"/>
          <p:cNvSpPr txBox="1">
            <a:spLocks noGrp="1"/>
          </p:cNvSpPr>
          <p:nvPr>
            <p:ph type="body" idx="2"/>
          </p:nvPr>
        </p:nvSpPr>
        <p:spPr>
          <a:xfrm>
            <a:off x="800100"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57" name="Google Shape;157;p35"/>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58" name="Google Shape;158;p35"/>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35"/>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60" name="Google Shape;160;p35"/>
          <p:cNvSpPr txBox="1">
            <a:spLocks noGrp="1"/>
          </p:cNvSpPr>
          <p:nvPr>
            <p:ph type="body" idx="3"/>
          </p:nvPr>
        </p:nvSpPr>
        <p:spPr>
          <a:xfrm>
            <a:off x="3428998"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161" name="Google Shape;161;p35"/>
          <p:cNvSpPr txBox="1">
            <a:spLocks noGrp="1"/>
          </p:cNvSpPr>
          <p:nvPr>
            <p:ph type="body" idx="4"/>
          </p:nvPr>
        </p:nvSpPr>
        <p:spPr>
          <a:xfrm>
            <a:off x="3428999"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62" name="Google Shape;162;p35"/>
          <p:cNvSpPr txBox="1">
            <a:spLocks noGrp="1"/>
          </p:cNvSpPr>
          <p:nvPr>
            <p:ph type="body" idx="5"/>
          </p:nvPr>
        </p:nvSpPr>
        <p:spPr>
          <a:xfrm>
            <a:off x="6057898"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163" name="Google Shape;163;p35"/>
          <p:cNvSpPr txBox="1">
            <a:spLocks noGrp="1"/>
          </p:cNvSpPr>
          <p:nvPr>
            <p:ph type="body" idx="6"/>
          </p:nvPr>
        </p:nvSpPr>
        <p:spPr>
          <a:xfrm>
            <a:off x="6057899"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164" name="Google Shape;164;p35"/>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Gold Title Only">
  <p:cSld name="CUSTOM_2_1_1">
    <p:spTree>
      <p:nvGrpSpPr>
        <p:cNvPr id="1" name="Shape 165"/>
        <p:cNvGrpSpPr/>
        <p:nvPr/>
      </p:nvGrpSpPr>
      <p:grpSpPr>
        <a:xfrm>
          <a:off x="0" y="0"/>
          <a:ext cx="0" cy="0"/>
          <a:chOff x="0" y="0"/>
          <a:chExt cx="0" cy="0"/>
        </a:xfrm>
      </p:grpSpPr>
      <p:sp>
        <p:nvSpPr>
          <p:cNvPr id="166" name="Google Shape;166;p36"/>
          <p:cNvSpPr txBox="1">
            <a:spLocks noGrp="1"/>
          </p:cNvSpPr>
          <p:nvPr>
            <p:ph type="sldNum" idx="12"/>
          </p:nvPr>
        </p:nvSpPr>
        <p:spPr>
          <a:xfrm>
            <a:off x="8088591" y="4767270"/>
            <a:ext cx="369600" cy="273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7" name="Google Shape;167;p36"/>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rtl="0">
              <a:lnSpc>
                <a:spcPct val="100000"/>
              </a:lnSpc>
              <a:spcBef>
                <a:spcPts val="0"/>
              </a:spcBef>
              <a:spcAft>
                <a:spcPts val="0"/>
              </a:spcAft>
              <a:buClr>
                <a:schemeClr val="accent4"/>
              </a:buClr>
              <a:buSzPts val="1600"/>
              <a:buNone/>
              <a:defRPr>
                <a:solidFill>
                  <a:schemeClr val="accent4"/>
                </a:solidFill>
              </a:defRPr>
            </a:lvl1pPr>
            <a:lvl2pPr lvl="1" algn="l" rtl="0">
              <a:lnSpc>
                <a:spcPct val="100000"/>
              </a:lnSpc>
              <a:spcBef>
                <a:spcPts val="0"/>
              </a:spcBef>
              <a:spcAft>
                <a:spcPts val="0"/>
              </a:spcAft>
              <a:buClr>
                <a:schemeClr val="accent4"/>
              </a:buClr>
              <a:buSzPts val="1200"/>
              <a:buNone/>
              <a:defRPr>
                <a:solidFill>
                  <a:schemeClr val="accent4"/>
                </a:solidFill>
              </a:defRPr>
            </a:lvl2pPr>
            <a:lvl3pPr lvl="2" algn="l" rtl="0">
              <a:lnSpc>
                <a:spcPct val="100000"/>
              </a:lnSpc>
              <a:spcBef>
                <a:spcPts val="0"/>
              </a:spcBef>
              <a:spcAft>
                <a:spcPts val="0"/>
              </a:spcAft>
              <a:buClr>
                <a:schemeClr val="accent4"/>
              </a:buClr>
              <a:buSzPts val="1200"/>
              <a:buNone/>
              <a:defRPr>
                <a:solidFill>
                  <a:schemeClr val="accent4"/>
                </a:solidFill>
              </a:defRPr>
            </a:lvl3pPr>
            <a:lvl4pPr lvl="3" algn="l" rtl="0">
              <a:lnSpc>
                <a:spcPct val="100000"/>
              </a:lnSpc>
              <a:spcBef>
                <a:spcPts val="0"/>
              </a:spcBef>
              <a:spcAft>
                <a:spcPts val="0"/>
              </a:spcAft>
              <a:buClr>
                <a:schemeClr val="accent4"/>
              </a:buClr>
              <a:buSzPts val="1200"/>
              <a:buNone/>
              <a:defRPr>
                <a:solidFill>
                  <a:schemeClr val="accent4"/>
                </a:solidFill>
              </a:defRPr>
            </a:lvl4pPr>
            <a:lvl5pPr lvl="4" algn="l" rtl="0">
              <a:lnSpc>
                <a:spcPct val="100000"/>
              </a:lnSpc>
              <a:spcBef>
                <a:spcPts val="0"/>
              </a:spcBef>
              <a:spcAft>
                <a:spcPts val="0"/>
              </a:spcAft>
              <a:buClr>
                <a:schemeClr val="accent4"/>
              </a:buClr>
              <a:buSzPts val="1200"/>
              <a:buNone/>
              <a:defRPr>
                <a:solidFill>
                  <a:schemeClr val="accent4"/>
                </a:solidFill>
              </a:defRPr>
            </a:lvl5pPr>
            <a:lvl6pPr lvl="5" algn="l" rtl="0">
              <a:lnSpc>
                <a:spcPct val="100000"/>
              </a:lnSpc>
              <a:spcBef>
                <a:spcPts val="0"/>
              </a:spcBef>
              <a:spcAft>
                <a:spcPts val="0"/>
              </a:spcAft>
              <a:buClr>
                <a:schemeClr val="accent4"/>
              </a:buClr>
              <a:buSzPts val="1200"/>
              <a:buNone/>
              <a:defRPr>
                <a:solidFill>
                  <a:schemeClr val="accent4"/>
                </a:solidFill>
              </a:defRPr>
            </a:lvl6pPr>
            <a:lvl7pPr lvl="6" algn="l" rtl="0">
              <a:lnSpc>
                <a:spcPct val="100000"/>
              </a:lnSpc>
              <a:spcBef>
                <a:spcPts val="0"/>
              </a:spcBef>
              <a:spcAft>
                <a:spcPts val="0"/>
              </a:spcAft>
              <a:buClr>
                <a:schemeClr val="accent4"/>
              </a:buClr>
              <a:buSzPts val="1200"/>
              <a:buNone/>
              <a:defRPr>
                <a:solidFill>
                  <a:schemeClr val="accent4"/>
                </a:solidFill>
              </a:defRPr>
            </a:lvl7pPr>
            <a:lvl8pPr lvl="7" algn="l" rtl="0">
              <a:lnSpc>
                <a:spcPct val="100000"/>
              </a:lnSpc>
              <a:spcBef>
                <a:spcPts val="0"/>
              </a:spcBef>
              <a:spcAft>
                <a:spcPts val="0"/>
              </a:spcAft>
              <a:buClr>
                <a:schemeClr val="accent4"/>
              </a:buClr>
              <a:buSzPts val="1200"/>
              <a:buNone/>
              <a:defRPr>
                <a:solidFill>
                  <a:schemeClr val="accent4"/>
                </a:solidFill>
              </a:defRPr>
            </a:lvl8pPr>
            <a:lvl9pPr lvl="8" algn="l" rtl="0">
              <a:lnSpc>
                <a:spcPct val="100000"/>
              </a:lnSpc>
              <a:spcBef>
                <a:spcPts val="0"/>
              </a:spcBef>
              <a:spcAft>
                <a:spcPts val="0"/>
              </a:spcAft>
              <a:buClr>
                <a:schemeClr val="accent4"/>
              </a:buClr>
              <a:buSzPts val="1200"/>
              <a:buNone/>
              <a:defRPr>
                <a:solidFill>
                  <a:schemeClr val="accent4"/>
                </a:solidFill>
              </a:defRPr>
            </a:lvl9pPr>
          </a:lstStyle>
          <a:p>
            <a:endParaRPr/>
          </a:p>
        </p:txBody>
      </p:sp>
      <p:sp>
        <p:nvSpPr>
          <p:cNvPr id="168" name="Google Shape;168;p36"/>
          <p:cNvSpPr/>
          <p:nvPr/>
        </p:nvSpPr>
        <p:spPr>
          <a:xfrm>
            <a:off x="0" y="0"/>
            <a:ext cx="274500" cy="5143500"/>
          </a:xfrm>
          <a:prstGeom prst="rect">
            <a:avLst/>
          </a:prstGeom>
          <a:solidFill>
            <a:schemeClr val="accent4"/>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00ACC5"/>
        </a:solidFill>
        <a:effectLst/>
      </p:bgPr>
    </p:bg>
    <p:spTree>
      <p:nvGrpSpPr>
        <p:cNvPr id="1" name="Shape 169"/>
        <p:cNvGrpSpPr/>
        <p:nvPr/>
      </p:nvGrpSpPr>
      <p:grpSpPr>
        <a:xfrm>
          <a:off x="0" y="0"/>
          <a:ext cx="0" cy="0"/>
          <a:chOff x="0" y="0"/>
          <a:chExt cx="0" cy="0"/>
        </a:xfrm>
      </p:grpSpPr>
      <p:grpSp>
        <p:nvGrpSpPr>
          <p:cNvPr id="170" name="Google Shape;170;p37"/>
          <p:cNvGrpSpPr/>
          <p:nvPr/>
        </p:nvGrpSpPr>
        <p:grpSpPr>
          <a:xfrm>
            <a:off x="7772394" y="3736456"/>
            <a:ext cx="1371577" cy="1407009"/>
            <a:chOff x="1277575" y="238125"/>
            <a:chExt cx="5013075" cy="5142575"/>
          </a:xfrm>
        </p:grpSpPr>
        <p:sp>
          <p:nvSpPr>
            <p:cNvPr id="171" name="Google Shape;171;p37"/>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7"/>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7"/>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174"/>
        <p:cNvGrpSpPr/>
        <p:nvPr/>
      </p:nvGrpSpPr>
      <p:grpSpPr>
        <a:xfrm>
          <a:off x="0" y="0"/>
          <a:ext cx="0" cy="0"/>
          <a:chOff x="0" y="0"/>
          <a:chExt cx="0" cy="0"/>
        </a:xfrm>
      </p:grpSpPr>
      <p:sp>
        <p:nvSpPr>
          <p:cNvPr id="175" name="Google Shape;175;p38"/>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39"/>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9" name="Google Shape;179;p39"/>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9"/>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3" name="Google Shape;183;p40"/>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40"/>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0"/>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41"/>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9" name="Google Shape;189;p41"/>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1"/>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_ONLY_2_1">
    <p:spTree>
      <p:nvGrpSpPr>
        <p:cNvPr id="1" name="Shape 191"/>
        <p:cNvGrpSpPr/>
        <p:nvPr/>
      </p:nvGrpSpPr>
      <p:grpSpPr>
        <a:xfrm>
          <a:off x="0" y="0"/>
          <a:ext cx="0" cy="0"/>
          <a:chOff x="0" y="0"/>
          <a:chExt cx="0" cy="0"/>
        </a:xfrm>
      </p:grpSpPr>
      <p:sp>
        <p:nvSpPr>
          <p:cNvPr id="192" name="Google Shape;192;p42"/>
          <p:cNvSpPr txBox="1">
            <a:spLocks noGrp="1"/>
          </p:cNvSpPr>
          <p:nvPr>
            <p:ph type="title"/>
          </p:nvPr>
        </p:nvSpPr>
        <p:spPr>
          <a:xfrm>
            <a:off x="800100" y="2"/>
            <a:ext cx="7543800" cy="10077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2"/>
              </a:buClr>
              <a:buSzPts val="1800"/>
              <a:buFont typeface="Trebuchet MS"/>
              <a:buNone/>
              <a:defRPr sz="1800" b="0" i="0" u="none" strike="noStrike" cap="none">
                <a:solidFill>
                  <a:schemeClr val="dk2"/>
                </a:solidFill>
                <a:latin typeface="Trebuchet MS"/>
                <a:ea typeface="Trebuchet MS"/>
                <a:cs typeface="Trebuchet MS"/>
                <a:sym typeface="Trebuchet MS"/>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sp>
        <p:nvSpPr>
          <p:cNvPr id="193" name="Google Shape;193;p42"/>
          <p:cNvSpPr txBox="1">
            <a:spLocks noGrp="1"/>
          </p:cNvSpPr>
          <p:nvPr>
            <p:ph type="ftr" idx="11"/>
          </p:nvPr>
        </p:nvSpPr>
        <p:spPr>
          <a:xfrm>
            <a:off x="4881033" y="4767264"/>
            <a:ext cx="3462900" cy="273900"/>
          </a:xfrm>
          <a:prstGeom prst="rect">
            <a:avLst/>
          </a:prstGeom>
          <a:noFill/>
          <a:ln>
            <a:noFill/>
          </a:ln>
        </p:spPr>
        <p:txBody>
          <a:bodyPr spcFirstLastPara="1" wrap="square" lIns="91425" tIns="45700" rIns="91425" bIns="45700" anchor="ctr" anchorCtr="0">
            <a:noAutofit/>
          </a:bodyPr>
          <a:lstStyle>
            <a:lvl1pPr marR="0" lvl="0" algn="r">
              <a:spcBef>
                <a:spcPts val="0"/>
              </a:spcBef>
              <a:spcAft>
                <a:spcPts val="0"/>
              </a:spcAft>
              <a:buSzPts val="1400"/>
              <a:buNone/>
              <a:defRPr sz="675" b="0" i="0" u="none" strike="noStrike" cap="none">
                <a:solidFill>
                  <a:schemeClr val="dk1"/>
                </a:solidFill>
                <a:latin typeface="Trebuchet MS"/>
                <a:ea typeface="Trebuchet MS"/>
                <a:cs typeface="Trebuchet MS"/>
                <a:sym typeface="Trebuchet MS"/>
              </a:defRPr>
            </a:lvl1pPr>
            <a:lvl2pPr marR="0" lvl="1"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94" name="Google Shape;194;p42"/>
          <p:cNvSpPr txBox="1">
            <a:spLocks noGrp="1"/>
          </p:cNvSpPr>
          <p:nvPr>
            <p:ph type="sldNum" idx="12"/>
          </p:nvPr>
        </p:nvSpPr>
        <p:spPr>
          <a:xfrm>
            <a:off x="8343900" y="4767264"/>
            <a:ext cx="689700" cy="1962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b="0" i="0" u="none" strike="noStrike" cap="none">
                <a:solidFill>
                  <a:schemeClr val="dk1"/>
                </a:solidFill>
                <a:latin typeface="Trebuchet MS"/>
                <a:ea typeface="Trebuchet MS"/>
                <a:cs typeface="Trebuchet MS"/>
                <a:sym typeface="Trebuchet MS"/>
              </a:defRPr>
            </a:lvl1pPr>
            <a:lvl2pPr marL="0" marR="0" lvl="1" indent="0" algn="r">
              <a:spcBef>
                <a:spcPts val="0"/>
              </a:spcBef>
              <a:buNone/>
              <a:defRPr sz="675" b="0" i="0" u="none" strike="noStrike" cap="none">
                <a:solidFill>
                  <a:schemeClr val="dk1"/>
                </a:solidFill>
                <a:latin typeface="Trebuchet MS"/>
                <a:ea typeface="Trebuchet MS"/>
                <a:cs typeface="Trebuchet MS"/>
                <a:sym typeface="Trebuchet MS"/>
              </a:defRPr>
            </a:lvl2pPr>
            <a:lvl3pPr marL="0" marR="0" lvl="2" indent="0" algn="r">
              <a:spcBef>
                <a:spcPts val="0"/>
              </a:spcBef>
              <a:buNone/>
              <a:defRPr sz="675" b="0" i="0" u="none" strike="noStrike" cap="none">
                <a:solidFill>
                  <a:schemeClr val="dk1"/>
                </a:solidFill>
                <a:latin typeface="Trebuchet MS"/>
                <a:ea typeface="Trebuchet MS"/>
                <a:cs typeface="Trebuchet MS"/>
                <a:sym typeface="Trebuchet MS"/>
              </a:defRPr>
            </a:lvl3pPr>
            <a:lvl4pPr marL="0" marR="0" lvl="3" indent="0" algn="r">
              <a:spcBef>
                <a:spcPts val="0"/>
              </a:spcBef>
              <a:buNone/>
              <a:defRPr sz="675" b="0" i="0" u="none" strike="noStrike" cap="none">
                <a:solidFill>
                  <a:schemeClr val="dk1"/>
                </a:solidFill>
                <a:latin typeface="Trebuchet MS"/>
                <a:ea typeface="Trebuchet MS"/>
                <a:cs typeface="Trebuchet MS"/>
                <a:sym typeface="Trebuchet MS"/>
              </a:defRPr>
            </a:lvl4pPr>
            <a:lvl5pPr marL="0" marR="0" lvl="4" indent="0" algn="r">
              <a:spcBef>
                <a:spcPts val="0"/>
              </a:spcBef>
              <a:buNone/>
              <a:defRPr sz="675" b="0" i="0" u="none" strike="noStrike" cap="none">
                <a:solidFill>
                  <a:schemeClr val="dk1"/>
                </a:solidFill>
                <a:latin typeface="Trebuchet MS"/>
                <a:ea typeface="Trebuchet MS"/>
                <a:cs typeface="Trebuchet MS"/>
                <a:sym typeface="Trebuchet MS"/>
              </a:defRPr>
            </a:lvl5pPr>
            <a:lvl6pPr marL="0" marR="0" lvl="5" indent="0" algn="r">
              <a:spcBef>
                <a:spcPts val="0"/>
              </a:spcBef>
              <a:buNone/>
              <a:defRPr sz="675" b="0" i="0" u="none" strike="noStrike" cap="none">
                <a:solidFill>
                  <a:schemeClr val="dk1"/>
                </a:solidFill>
                <a:latin typeface="Trebuchet MS"/>
                <a:ea typeface="Trebuchet MS"/>
                <a:cs typeface="Trebuchet MS"/>
                <a:sym typeface="Trebuchet MS"/>
              </a:defRPr>
            </a:lvl6pPr>
            <a:lvl7pPr marL="0" marR="0" lvl="6" indent="0" algn="r">
              <a:spcBef>
                <a:spcPts val="0"/>
              </a:spcBef>
              <a:buNone/>
              <a:defRPr sz="675" b="0" i="0" u="none" strike="noStrike" cap="none">
                <a:solidFill>
                  <a:schemeClr val="dk1"/>
                </a:solidFill>
                <a:latin typeface="Trebuchet MS"/>
                <a:ea typeface="Trebuchet MS"/>
                <a:cs typeface="Trebuchet MS"/>
                <a:sym typeface="Trebuchet MS"/>
              </a:defRPr>
            </a:lvl7pPr>
            <a:lvl8pPr marL="0" marR="0" lvl="7" indent="0" algn="r">
              <a:spcBef>
                <a:spcPts val="0"/>
              </a:spcBef>
              <a:buNone/>
              <a:defRPr sz="675" b="0" i="0" u="none" strike="noStrike" cap="none">
                <a:solidFill>
                  <a:schemeClr val="dk1"/>
                </a:solidFill>
                <a:latin typeface="Trebuchet MS"/>
                <a:ea typeface="Trebuchet MS"/>
                <a:cs typeface="Trebuchet MS"/>
                <a:sym typeface="Trebuchet MS"/>
              </a:defRPr>
            </a:lvl8pPr>
            <a:lvl9pPr marL="0" marR="0" lvl="8" indent="0" algn="r">
              <a:spcBef>
                <a:spcPts val="0"/>
              </a:spcBef>
              <a:buNone/>
              <a:defRPr sz="675"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195" name="Google Shape;195;p42"/>
          <p:cNvPicPr preferRelativeResize="0"/>
          <p:nvPr/>
        </p:nvPicPr>
        <p:blipFill rotWithShape="1">
          <a:blip r:embed="rId2">
            <a:alphaModFix/>
          </a:blip>
          <a:srcRect/>
          <a:stretch/>
        </p:blipFill>
        <p:spPr>
          <a:xfrm>
            <a:off x="114300" y="4788900"/>
            <a:ext cx="514350" cy="23057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2 1">
  <p:cSld name="CUSTOM_1_1">
    <p:spTree>
      <p:nvGrpSpPr>
        <p:cNvPr id="1" name="Shape 196"/>
        <p:cNvGrpSpPr/>
        <p:nvPr/>
      </p:nvGrpSpPr>
      <p:grpSpPr>
        <a:xfrm>
          <a:off x="0" y="0"/>
          <a:ext cx="0" cy="0"/>
          <a:chOff x="0" y="0"/>
          <a:chExt cx="0" cy="0"/>
        </a:xfrm>
      </p:grpSpPr>
      <p:sp>
        <p:nvSpPr>
          <p:cNvPr id="197" name="Google Shape;197;p43"/>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 2">
  <p:cSld name="CUSTOM_1_3">
    <p:spTree>
      <p:nvGrpSpPr>
        <p:cNvPr id="1" name="Shape 198"/>
        <p:cNvGrpSpPr/>
        <p:nvPr/>
      </p:nvGrpSpPr>
      <p:grpSpPr>
        <a:xfrm>
          <a:off x="0" y="0"/>
          <a:ext cx="0" cy="0"/>
          <a:chOff x="0" y="0"/>
          <a:chExt cx="0" cy="0"/>
        </a:xfrm>
      </p:grpSpPr>
      <p:sp>
        <p:nvSpPr>
          <p:cNvPr id="199" name="Google Shape;199;p44"/>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ACC5"/>
        </a:solidFill>
        <a:effectLst/>
      </p:bgPr>
    </p:bg>
    <p:spTree>
      <p:nvGrpSpPr>
        <p:cNvPr id="1" name="Shape 204"/>
        <p:cNvGrpSpPr/>
        <p:nvPr/>
      </p:nvGrpSpPr>
      <p:grpSpPr>
        <a:xfrm>
          <a:off x="0" y="0"/>
          <a:ext cx="0" cy="0"/>
          <a:chOff x="0" y="0"/>
          <a:chExt cx="0" cy="0"/>
        </a:xfrm>
      </p:grpSpPr>
      <p:sp>
        <p:nvSpPr>
          <p:cNvPr id="205" name="Google Shape;205;p46"/>
          <p:cNvSpPr/>
          <p:nvPr/>
        </p:nvSpPr>
        <p:spPr>
          <a:xfrm>
            <a:off x="0" y="0"/>
            <a:ext cx="9144000" cy="3313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ource Sans 3"/>
              <a:ea typeface="Source Sans 3"/>
              <a:cs typeface="Source Sans 3"/>
              <a:sym typeface="Source Sans 3"/>
            </a:endParaRPr>
          </a:p>
        </p:txBody>
      </p:sp>
      <p:sp>
        <p:nvSpPr>
          <p:cNvPr id="206" name="Google Shape;206;p46"/>
          <p:cNvSpPr txBox="1">
            <a:spLocks noGrp="1"/>
          </p:cNvSpPr>
          <p:nvPr>
            <p:ph type="ctrTitle"/>
          </p:nvPr>
        </p:nvSpPr>
        <p:spPr>
          <a:xfrm>
            <a:off x="311700" y="3315975"/>
            <a:ext cx="8520600" cy="79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a:endParaRPr/>
          </a:p>
        </p:txBody>
      </p:sp>
      <p:sp>
        <p:nvSpPr>
          <p:cNvPr id="207" name="Google Shape;207;p46"/>
          <p:cNvSpPr txBox="1">
            <a:spLocks noGrp="1"/>
          </p:cNvSpPr>
          <p:nvPr>
            <p:ph type="subTitle" idx="1"/>
          </p:nvPr>
        </p:nvSpPr>
        <p:spPr>
          <a:xfrm>
            <a:off x="311700" y="4145525"/>
            <a:ext cx="8520600" cy="792600"/>
          </a:xfrm>
          <a:prstGeom prst="rect">
            <a:avLst/>
          </a:prstGeom>
        </p:spPr>
        <p:txBody>
          <a:bodyPr spcFirstLastPara="1" wrap="square" lIns="91425" tIns="91425" rIns="91425" bIns="91425" anchor="t" anchorCtr="0">
            <a:spAutoFit/>
          </a:bodyPr>
          <a:lstStyle>
            <a:lvl1pPr lvl="0" rtl="0">
              <a:lnSpc>
                <a:spcPct val="100000"/>
              </a:lnSpc>
              <a:spcBef>
                <a:spcPts val="0"/>
              </a:spcBef>
              <a:spcAft>
                <a:spcPts val="0"/>
              </a:spcAft>
              <a:buClr>
                <a:schemeClr val="lt1"/>
              </a:buClr>
              <a:buSzPts val="2000"/>
              <a:buFont typeface="Source Sans Pro"/>
              <a:buNone/>
              <a:defRPr sz="2000">
                <a:solidFill>
                  <a:schemeClr val="lt1"/>
                </a:solidFill>
                <a:latin typeface="Source Sans Pro"/>
                <a:ea typeface="Source Sans Pro"/>
                <a:cs typeface="Source Sans Pro"/>
                <a:sym typeface="Source Sans Pro"/>
              </a:defRPr>
            </a:lvl1pPr>
            <a:lvl2pPr lvl="1" rtl="0">
              <a:lnSpc>
                <a:spcPct val="100000"/>
              </a:lnSpc>
              <a:spcBef>
                <a:spcPts val="0"/>
              </a:spcBef>
              <a:spcAft>
                <a:spcPts val="0"/>
              </a:spcAft>
              <a:buClr>
                <a:schemeClr val="lt1"/>
              </a:buClr>
              <a:buSzPts val="2000"/>
              <a:buNone/>
              <a:defRPr sz="2000">
                <a:solidFill>
                  <a:schemeClr val="lt1"/>
                </a:solidFill>
              </a:defRPr>
            </a:lvl2pPr>
            <a:lvl3pPr lvl="2" rtl="0">
              <a:lnSpc>
                <a:spcPct val="100000"/>
              </a:lnSpc>
              <a:spcBef>
                <a:spcPts val="0"/>
              </a:spcBef>
              <a:spcAft>
                <a:spcPts val="0"/>
              </a:spcAft>
              <a:buClr>
                <a:schemeClr val="lt1"/>
              </a:buClr>
              <a:buSzPts val="2000"/>
              <a:buNone/>
              <a:defRPr sz="2000">
                <a:solidFill>
                  <a:schemeClr val="lt1"/>
                </a:solidFill>
              </a:defRPr>
            </a:lvl3pPr>
            <a:lvl4pPr lvl="3" rtl="0">
              <a:lnSpc>
                <a:spcPct val="100000"/>
              </a:lnSpc>
              <a:spcBef>
                <a:spcPts val="0"/>
              </a:spcBef>
              <a:spcAft>
                <a:spcPts val="0"/>
              </a:spcAft>
              <a:buClr>
                <a:schemeClr val="lt1"/>
              </a:buClr>
              <a:buSzPts val="2000"/>
              <a:buNone/>
              <a:defRPr sz="2000">
                <a:solidFill>
                  <a:schemeClr val="lt1"/>
                </a:solidFill>
              </a:defRPr>
            </a:lvl4pPr>
            <a:lvl5pPr lvl="4" rtl="0">
              <a:lnSpc>
                <a:spcPct val="100000"/>
              </a:lnSpc>
              <a:spcBef>
                <a:spcPts val="0"/>
              </a:spcBef>
              <a:spcAft>
                <a:spcPts val="0"/>
              </a:spcAft>
              <a:buClr>
                <a:schemeClr val="lt1"/>
              </a:buClr>
              <a:buSzPts val="2000"/>
              <a:buNone/>
              <a:defRPr sz="2000">
                <a:solidFill>
                  <a:schemeClr val="lt1"/>
                </a:solidFill>
              </a:defRPr>
            </a:lvl5pPr>
            <a:lvl6pPr lvl="5" rtl="0">
              <a:lnSpc>
                <a:spcPct val="100000"/>
              </a:lnSpc>
              <a:spcBef>
                <a:spcPts val="0"/>
              </a:spcBef>
              <a:spcAft>
                <a:spcPts val="0"/>
              </a:spcAft>
              <a:buClr>
                <a:schemeClr val="lt1"/>
              </a:buClr>
              <a:buSzPts val="2000"/>
              <a:buNone/>
              <a:defRPr sz="2000">
                <a:solidFill>
                  <a:schemeClr val="lt1"/>
                </a:solidFill>
              </a:defRPr>
            </a:lvl6pPr>
            <a:lvl7pPr lvl="6" rtl="0">
              <a:lnSpc>
                <a:spcPct val="100000"/>
              </a:lnSpc>
              <a:spcBef>
                <a:spcPts val="0"/>
              </a:spcBef>
              <a:spcAft>
                <a:spcPts val="0"/>
              </a:spcAft>
              <a:buClr>
                <a:schemeClr val="lt1"/>
              </a:buClr>
              <a:buSzPts val="2000"/>
              <a:buNone/>
              <a:defRPr sz="2000">
                <a:solidFill>
                  <a:schemeClr val="lt1"/>
                </a:solidFill>
              </a:defRPr>
            </a:lvl7pPr>
            <a:lvl8pPr lvl="7" rtl="0">
              <a:lnSpc>
                <a:spcPct val="100000"/>
              </a:lnSpc>
              <a:spcBef>
                <a:spcPts val="0"/>
              </a:spcBef>
              <a:spcAft>
                <a:spcPts val="0"/>
              </a:spcAft>
              <a:buClr>
                <a:schemeClr val="lt1"/>
              </a:buClr>
              <a:buSzPts val="2000"/>
              <a:buNone/>
              <a:defRPr sz="2000">
                <a:solidFill>
                  <a:schemeClr val="lt1"/>
                </a:solidFill>
              </a:defRPr>
            </a:lvl8pPr>
            <a:lvl9pPr lvl="8"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208" name="Google Shape;208;p46"/>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9" name="Google Shape;209;p46"/>
          <p:cNvPicPr preferRelativeResize="0"/>
          <p:nvPr/>
        </p:nvPicPr>
        <p:blipFill rotWithShape="1">
          <a:blip r:embed="rId2">
            <a:alphaModFix/>
          </a:blip>
          <a:srcRect/>
          <a:stretch/>
        </p:blipFill>
        <p:spPr>
          <a:xfrm>
            <a:off x="804850" y="905950"/>
            <a:ext cx="2507494" cy="1730900"/>
          </a:xfrm>
          <a:prstGeom prst="rect">
            <a:avLst/>
          </a:prstGeom>
          <a:noFill/>
          <a:ln>
            <a:noFill/>
          </a:ln>
        </p:spPr>
      </p:pic>
      <p:pic>
        <p:nvPicPr>
          <p:cNvPr id="210" name="Google Shape;210;p46"/>
          <p:cNvPicPr preferRelativeResize="0"/>
          <p:nvPr/>
        </p:nvPicPr>
        <p:blipFill>
          <a:blip r:embed="rId3">
            <a:alphaModFix/>
          </a:blip>
          <a:stretch>
            <a:fillRect/>
          </a:stretch>
        </p:blipFill>
        <p:spPr>
          <a:xfrm>
            <a:off x="3624085" y="1541880"/>
            <a:ext cx="2302015" cy="71522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1"/>
        <p:cNvGrpSpPr/>
        <p:nvPr/>
      </p:nvGrpSpPr>
      <p:grpSpPr>
        <a:xfrm>
          <a:off x="0" y="0"/>
          <a:ext cx="0" cy="0"/>
          <a:chOff x="0" y="0"/>
          <a:chExt cx="0" cy="0"/>
        </a:xfrm>
      </p:grpSpPr>
      <p:sp>
        <p:nvSpPr>
          <p:cNvPr id="212" name="Google Shape;212;p4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3" name="Google Shape;213;p47"/>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4"/>
        <p:cNvGrpSpPr/>
        <p:nvPr/>
      </p:nvGrpSpPr>
      <p:grpSpPr>
        <a:xfrm>
          <a:off x="0" y="0"/>
          <a:ext cx="0" cy="0"/>
          <a:chOff x="0" y="0"/>
          <a:chExt cx="0" cy="0"/>
        </a:xfrm>
      </p:grpSpPr>
      <p:sp>
        <p:nvSpPr>
          <p:cNvPr id="215" name="Google Shape;215;p48"/>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6" name="Google Shape;216;p48"/>
          <p:cNvSpPr txBox="1">
            <a:spLocks noGrp="1"/>
          </p:cNvSpPr>
          <p:nvPr>
            <p:ph type="body" idx="1"/>
          </p:nvPr>
        </p:nvSpPr>
        <p:spPr>
          <a:xfrm>
            <a:off x="311700" y="1346375"/>
            <a:ext cx="8520600" cy="3416400"/>
          </a:xfrm>
          <a:prstGeom prst="rect">
            <a:avLst/>
          </a:prstGeom>
        </p:spPr>
        <p:txBody>
          <a:bodyPr spcFirstLastPara="1" wrap="square" lIns="91425" tIns="91425" rIns="91425" bIns="91425" anchor="t" anchorCtr="0">
            <a:sp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7" name="Google Shape;217;p48"/>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8" name="Google Shape;218;p48"/>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8"/>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sp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2000"/>
              <a:buFont typeface="Source Sans Pro"/>
              <a:buNone/>
              <a:defRPr sz="2000">
                <a:latin typeface="Source Sans Pro"/>
                <a:ea typeface="Source Sans Pro"/>
                <a:cs typeface="Source Sans Pro"/>
                <a:sym typeface="Source Sans Pro"/>
              </a:defRPr>
            </a:lvl2pPr>
            <a:lvl3pPr lvl="2" rtl="0">
              <a:spcBef>
                <a:spcPts val="0"/>
              </a:spcBef>
              <a:spcAft>
                <a:spcPts val="0"/>
              </a:spcAft>
              <a:buSzPts val="2000"/>
              <a:buFont typeface="Source Sans Pro"/>
              <a:buNone/>
              <a:defRPr sz="2000">
                <a:latin typeface="Source Sans Pro"/>
                <a:ea typeface="Source Sans Pro"/>
                <a:cs typeface="Source Sans Pro"/>
                <a:sym typeface="Source Sans Pro"/>
              </a:defRPr>
            </a:lvl3pPr>
            <a:lvl4pPr lvl="3" rtl="0">
              <a:spcBef>
                <a:spcPts val="0"/>
              </a:spcBef>
              <a:spcAft>
                <a:spcPts val="0"/>
              </a:spcAft>
              <a:buSzPts val="2000"/>
              <a:buFont typeface="Source Sans Pro"/>
              <a:buNone/>
              <a:defRPr sz="2000">
                <a:latin typeface="Source Sans Pro"/>
                <a:ea typeface="Source Sans Pro"/>
                <a:cs typeface="Source Sans Pro"/>
                <a:sym typeface="Source Sans Pro"/>
              </a:defRPr>
            </a:lvl4pPr>
            <a:lvl5pPr lvl="4" rtl="0">
              <a:spcBef>
                <a:spcPts val="0"/>
              </a:spcBef>
              <a:spcAft>
                <a:spcPts val="0"/>
              </a:spcAft>
              <a:buSzPts val="2000"/>
              <a:buFont typeface="Source Sans Pro"/>
              <a:buNone/>
              <a:defRPr sz="2000">
                <a:latin typeface="Source Sans Pro"/>
                <a:ea typeface="Source Sans Pro"/>
                <a:cs typeface="Source Sans Pro"/>
                <a:sym typeface="Source Sans Pro"/>
              </a:defRPr>
            </a:lvl5pPr>
            <a:lvl6pPr lvl="5" rtl="0">
              <a:spcBef>
                <a:spcPts val="0"/>
              </a:spcBef>
              <a:spcAft>
                <a:spcPts val="0"/>
              </a:spcAft>
              <a:buSzPts val="2000"/>
              <a:buFont typeface="Source Sans Pro"/>
              <a:buNone/>
              <a:defRPr sz="2000">
                <a:latin typeface="Source Sans Pro"/>
                <a:ea typeface="Source Sans Pro"/>
                <a:cs typeface="Source Sans Pro"/>
                <a:sym typeface="Source Sans Pro"/>
              </a:defRPr>
            </a:lvl6pPr>
            <a:lvl7pPr lvl="6" rtl="0">
              <a:spcBef>
                <a:spcPts val="0"/>
              </a:spcBef>
              <a:spcAft>
                <a:spcPts val="0"/>
              </a:spcAft>
              <a:buSzPts val="2000"/>
              <a:buFont typeface="Source Sans Pro"/>
              <a:buNone/>
              <a:defRPr sz="2000">
                <a:latin typeface="Source Sans Pro"/>
                <a:ea typeface="Source Sans Pro"/>
                <a:cs typeface="Source Sans Pro"/>
                <a:sym typeface="Source Sans Pro"/>
              </a:defRPr>
            </a:lvl7pPr>
            <a:lvl8pPr lvl="7" rtl="0">
              <a:spcBef>
                <a:spcPts val="0"/>
              </a:spcBef>
              <a:spcAft>
                <a:spcPts val="0"/>
              </a:spcAft>
              <a:buSzPts val="2000"/>
              <a:buFont typeface="Source Sans Pro"/>
              <a:buNone/>
              <a:defRPr sz="2000">
                <a:latin typeface="Source Sans Pro"/>
                <a:ea typeface="Source Sans Pro"/>
                <a:cs typeface="Source Sans Pro"/>
                <a:sym typeface="Source Sans Pro"/>
              </a:defRPr>
            </a:lvl8pPr>
            <a:lvl9pPr lvl="8" rtl="0">
              <a:spcBef>
                <a:spcPts val="0"/>
              </a:spcBef>
              <a:spcAft>
                <a:spcPts val="0"/>
              </a:spcAft>
              <a:buSzPts val="2000"/>
              <a:buFont typeface="Source Sans Pro"/>
              <a:buNone/>
              <a:defRPr sz="20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0"/>
        <p:cNvGrpSpPr/>
        <p:nvPr/>
      </p:nvGrpSpPr>
      <p:grpSpPr>
        <a:xfrm>
          <a:off x="0" y="0"/>
          <a:ext cx="0" cy="0"/>
          <a:chOff x="0" y="0"/>
          <a:chExt cx="0" cy="0"/>
        </a:xfrm>
      </p:grpSpPr>
      <p:sp>
        <p:nvSpPr>
          <p:cNvPr id="221" name="Google Shape;22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2" name="Google Shape;222;p4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sp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23" name="Google Shape;223;p4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sp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24" name="Google Shape;224;p49"/>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49"/>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
        <p:cNvGrpSpPr/>
        <p:nvPr/>
      </p:nvGrpSpPr>
      <p:grpSpPr>
        <a:xfrm>
          <a:off x="0" y="0"/>
          <a:ext cx="0" cy="0"/>
          <a:chOff x="0" y="0"/>
          <a:chExt cx="0" cy="0"/>
        </a:xfrm>
      </p:grpSpPr>
      <p:sp>
        <p:nvSpPr>
          <p:cNvPr id="227" name="Google Shape;227;p50"/>
          <p:cNvSpPr txBox="1">
            <a:spLocks noGrp="1"/>
          </p:cNvSpPr>
          <p:nvPr>
            <p:ph type="title"/>
          </p:nvPr>
        </p:nvSpPr>
        <p:spPr>
          <a:xfrm>
            <a:off x="311700" y="200975"/>
            <a:ext cx="8520600" cy="572700"/>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50"/>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9" name="Google Shape;229;p50"/>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0"/>
          <p:cNvSpPr txBox="1">
            <a:spLocks noGrp="1"/>
          </p:cNvSpPr>
          <p:nvPr>
            <p:ph type="title" idx="2"/>
          </p:nvPr>
        </p:nvSpPr>
        <p:spPr>
          <a:xfrm>
            <a:off x="311700" y="773675"/>
            <a:ext cx="8520600" cy="572700"/>
          </a:xfrm>
          <a:prstGeom prst="rect">
            <a:avLst/>
          </a:prstGeom>
        </p:spPr>
        <p:txBody>
          <a:bodyPr spcFirstLastPara="1" wrap="square" lIns="91425" tIns="91425" rIns="91425" bIns="91425" anchor="t" anchorCtr="0">
            <a:spAutoFit/>
          </a:bodyPr>
          <a:lstStyle>
            <a:lvl1pPr lvl="0" rtl="0">
              <a:spcBef>
                <a:spcPts val="0"/>
              </a:spcBef>
              <a:spcAft>
                <a:spcPts val="0"/>
              </a:spcAft>
              <a:buSzPts val="1800"/>
              <a:buFont typeface="Source Sans Pro"/>
              <a:buNone/>
              <a:defRPr sz="1800">
                <a:latin typeface="Source Sans Pro"/>
                <a:ea typeface="Source Sans Pro"/>
                <a:cs typeface="Source Sans Pro"/>
                <a:sym typeface="Source Sans Pro"/>
              </a:defRPr>
            </a:lvl1pPr>
            <a:lvl2pPr lvl="1" rtl="0">
              <a:spcBef>
                <a:spcPts val="0"/>
              </a:spcBef>
              <a:spcAft>
                <a:spcPts val="0"/>
              </a:spcAft>
              <a:buSzPts val="1800"/>
              <a:buFont typeface="Source Sans Pro"/>
              <a:buNone/>
              <a:defRPr sz="1800">
                <a:latin typeface="Source Sans Pro"/>
                <a:ea typeface="Source Sans Pro"/>
                <a:cs typeface="Source Sans Pro"/>
                <a:sym typeface="Source Sans Pro"/>
              </a:defRPr>
            </a:lvl2pPr>
            <a:lvl3pPr lvl="2" rtl="0">
              <a:spcBef>
                <a:spcPts val="0"/>
              </a:spcBef>
              <a:spcAft>
                <a:spcPts val="0"/>
              </a:spcAft>
              <a:buSzPts val="1800"/>
              <a:buFont typeface="Source Sans Pro"/>
              <a:buNone/>
              <a:defRPr sz="1800">
                <a:latin typeface="Source Sans Pro"/>
                <a:ea typeface="Source Sans Pro"/>
                <a:cs typeface="Source Sans Pro"/>
                <a:sym typeface="Source Sans Pro"/>
              </a:defRPr>
            </a:lvl3pPr>
            <a:lvl4pPr lvl="3" rtl="0">
              <a:spcBef>
                <a:spcPts val="0"/>
              </a:spcBef>
              <a:spcAft>
                <a:spcPts val="0"/>
              </a:spcAft>
              <a:buSzPts val="1800"/>
              <a:buFont typeface="Source Sans Pro"/>
              <a:buNone/>
              <a:defRPr sz="1800">
                <a:latin typeface="Source Sans Pro"/>
                <a:ea typeface="Source Sans Pro"/>
                <a:cs typeface="Source Sans Pro"/>
                <a:sym typeface="Source Sans Pro"/>
              </a:defRPr>
            </a:lvl4pPr>
            <a:lvl5pPr lvl="4" rtl="0">
              <a:spcBef>
                <a:spcPts val="0"/>
              </a:spcBef>
              <a:spcAft>
                <a:spcPts val="0"/>
              </a:spcAft>
              <a:buSzPts val="1800"/>
              <a:buFont typeface="Source Sans Pro"/>
              <a:buNone/>
              <a:defRPr sz="1800">
                <a:latin typeface="Source Sans Pro"/>
                <a:ea typeface="Source Sans Pro"/>
                <a:cs typeface="Source Sans Pro"/>
                <a:sym typeface="Source Sans Pro"/>
              </a:defRPr>
            </a:lvl5pPr>
            <a:lvl6pPr lvl="5" rtl="0">
              <a:spcBef>
                <a:spcPts val="0"/>
              </a:spcBef>
              <a:spcAft>
                <a:spcPts val="0"/>
              </a:spcAft>
              <a:buSzPts val="1800"/>
              <a:buFont typeface="Source Sans Pro"/>
              <a:buNone/>
              <a:defRPr sz="1800">
                <a:latin typeface="Source Sans Pro"/>
                <a:ea typeface="Source Sans Pro"/>
                <a:cs typeface="Source Sans Pro"/>
                <a:sym typeface="Source Sans Pro"/>
              </a:defRPr>
            </a:lvl6pPr>
            <a:lvl7pPr lvl="6" rtl="0">
              <a:spcBef>
                <a:spcPts val="0"/>
              </a:spcBef>
              <a:spcAft>
                <a:spcPts val="0"/>
              </a:spcAft>
              <a:buSzPts val="1800"/>
              <a:buFont typeface="Source Sans Pro"/>
              <a:buNone/>
              <a:defRPr sz="1800">
                <a:latin typeface="Source Sans Pro"/>
                <a:ea typeface="Source Sans Pro"/>
                <a:cs typeface="Source Sans Pro"/>
                <a:sym typeface="Source Sans Pro"/>
              </a:defRPr>
            </a:lvl7pPr>
            <a:lvl8pPr lvl="7" rtl="0">
              <a:spcBef>
                <a:spcPts val="0"/>
              </a:spcBef>
              <a:spcAft>
                <a:spcPts val="0"/>
              </a:spcAft>
              <a:buSzPts val="1800"/>
              <a:buFont typeface="Source Sans Pro"/>
              <a:buNone/>
              <a:defRPr sz="1800">
                <a:latin typeface="Source Sans Pro"/>
                <a:ea typeface="Source Sans Pro"/>
                <a:cs typeface="Source Sans Pro"/>
                <a:sym typeface="Source Sans Pro"/>
              </a:defRPr>
            </a:lvl8pPr>
            <a:lvl9pPr lvl="8" rtl="0">
              <a:spcBef>
                <a:spcPts val="0"/>
              </a:spcBef>
              <a:spcAft>
                <a:spcPts val="0"/>
              </a:spcAft>
              <a:buSzPts val="1800"/>
              <a:buFont typeface="Source Sans Pro"/>
              <a:buNone/>
              <a:defRPr sz="18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31"/>
        <p:cNvGrpSpPr/>
        <p:nvPr/>
      </p:nvGrpSpPr>
      <p:grpSpPr>
        <a:xfrm>
          <a:off x="0" y="0"/>
          <a:ext cx="0" cy="0"/>
          <a:chOff x="0" y="0"/>
          <a:chExt cx="0" cy="0"/>
        </a:xfrm>
      </p:grpSpPr>
      <p:sp>
        <p:nvSpPr>
          <p:cNvPr id="232" name="Google Shape;232;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3" name="Google Shape;233;p51"/>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4" name="Google Shape;234;p51"/>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5"/>
        <p:cNvGrpSpPr/>
        <p:nvPr/>
      </p:nvGrpSpPr>
      <p:grpSpPr>
        <a:xfrm>
          <a:off x="0" y="0"/>
          <a:ext cx="0" cy="0"/>
          <a:chOff x="0" y="0"/>
          <a:chExt cx="0" cy="0"/>
        </a:xfrm>
      </p:grpSpPr>
      <p:sp>
        <p:nvSpPr>
          <p:cNvPr id="236" name="Google Shape;236;p5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sp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7" name="Google Shape;237;p5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sp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8" name="Google Shape;238;p52"/>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ACC5"/>
        </a:solidFill>
        <a:effectLst/>
      </p:bgPr>
    </p:bg>
    <p:spTree>
      <p:nvGrpSpPr>
        <p:cNvPr id="1" name="Shape 239"/>
        <p:cNvGrpSpPr/>
        <p:nvPr/>
      </p:nvGrpSpPr>
      <p:grpSpPr>
        <a:xfrm>
          <a:off x="0" y="0"/>
          <a:ext cx="0" cy="0"/>
          <a:chOff x="0" y="0"/>
          <a:chExt cx="0" cy="0"/>
        </a:xfrm>
      </p:grpSpPr>
      <p:sp>
        <p:nvSpPr>
          <p:cNvPr id="240" name="Google Shape;240;p53"/>
          <p:cNvSpPr txBox="1">
            <a:spLocks noGrp="1"/>
          </p:cNvSpPr>
          <p:nvPr>
            <p:ph type="title"/>
          </p:nvPr>
        </p:nvSpPr>
        <p:spPr>
          <a:xfrm>
            <a:off x="490250" y="2492300"/>
            <a:ext cx="7242000" cy="2048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2pPr>
            <a:lvl3pPr lvl="2"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3pPr>
            <a:lvl4pPr lvl="3"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4pPr>
            <a:lvl5pPr lvl="4"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5pPr>
            <a:lvl6pPr lvl="5"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6pPr>
            <a:lvl7pPr lvl="6"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7pPr>
            <a:lvl8pPr lvl="7"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8pPr>
            <a:lvl9pPr lvl="8" rtl="0">
              <a:spcBef>
                <a:spcPts val="0"/>
              </a:spcBef>
              <a:spcAft>
                <a:spcPts val="0"/>
              </a:spcAft>
              <a:buClr>
                <a:schemeClr val="lt1"/>
              </a:buClr>
              <a:buSzPts val="2800"/>
              <a:buFont typeface="Source Sans Pro"/>
              <a:buNone/>
              <a:defRPr>
                <a:solidFill>
                  <a:schemeClr val="lt1"/>
                </a:solidFill>
                <a:latin typeface="Source Sans Pro"/>
                <a:ea typeface="Source Sans Pro"/>
                <a:cs typeface="Source Sans Pro"/>
                <a:sym typeface="Source Sans Pro"/>
              </a:defRPr>
            </a:lvl9pPr>
          </a:lstStyle>
          <a:p>
            <a:endParaRPr/>
          </a:p>
        </p:txBody>
      </p:sp>
      <p:sp>
        <p:nvSpPr>
          <p:cNvPr id="241" name="Google Shape;241;p53"/>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42" name="Google Shape;242;p53"/>
          <p:cNvGrpSpPr/>
          <p:nvPr/>
        </p:nvGrpSpPr>
        <p:grpSpPr>
          <a:xfrm>
            <a:off x="7772394" y="3736456"/>
            <a:ext cx="1371577" cy="1407009"/>
            <a:chOff x="1277575" y="238125"/>
            <a:chExt cx="5013075" cy="5142575"/>
          </a:xfrm>
        </p:grpSpPr>
        <p:sp>
          <p:nvSpPr>
            <p:cNvPr id="243" name="Google Shape;243;p53"/>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3"/>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3"/>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6"/>
        <p:cNvGrpSpPr/>
        <p:nvPr/>
      </p:nvGrpSpPr>
      <p:grpSpPr>
        <a:xfrm>
          <a:off x="0" y="0"/>
          <a:ext cx="0" cy="0"/>
          <a:chOff x="0" y="0"/>
          <a:chExt cx="0" cy="0"/>
        </a:xfrm>
      </p:grpSpPr>
      <p:sp>
        <p:nvSpPr>
          <p:cNvPr id="247" name="Google Shape;247;p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sp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9" name="Google Shape;249;p5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sp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0" name="Google Shape;250;p5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sp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1" name="Google Shape;251;p54"/>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2"/>
        <p:cNvGrpSpPr/>
        <p:nvPr/>
      </p:nvGrpSpPr>
      <p:grpSpPr>
        <a:xfrm>
          <a:off x="0" y="0"/>
          <a:ext cx="0" cy="0"/>
          <a:chOff x="0" y="0"/>
          <a:chExt cx="0" cy="0"/>
        </a:xfrm>
      </p:grpSpPr>
      <p:sp>
        <p:nvSpPr>
          <p:cNvPr id="253" name="Google Shape;253;p5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spAutoFit/>
          </a:bodyPr>
          <a:lstStyle>
            <a:lvl1pPr marL="457200" lvl="0" indent="-228600" rtl="0">
              <a:lnSpc>
                <a:spcPct val="100000"/>
              </a:lnSpc>
              <a:spcBef>
                <a:spcPts val="0"/>
              </a:spcBef>
              <a:spcAft>
                <a:spcPts val="0"/>
              </a:spcAft>
              <a:buSzPts val="1800"/>
              <a:buNone/>
              <a:defRPr/>
            </a:lvl1pPr>
          </a:lstStyle>
          <a:p>
            <a:endParaRPr/>
          </a:p>
        </p:txBody>
      </p:sp>
      <p:sp>
        <p:nvSpPr>
          <p:cNvPr id="254" name="Google Shape;254;p55"/>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255"/>
        <p:cNvGrpSpPr/>
        <p:nvPr/>
      </p:nvGrpSpPr>
      <p:grpSpPr>
        <a:xfrm>
          <a:off x="0" y="0"/>
          <a:ext cx="0" cy="0"/>
          <a:chOff x="0" y="0"/>
          <a:chExt cx="0" cy="0"/>
        </a:xfrm>
      </p:grpSpPr>
      <p:sp>
        <p:nvSpPr>
          <p:cNvPr id="256" name="Google Shape;256;p56"/>
          <p:cNvSpPr txBox="1">
            <a:spLocks noGrp="1"/>
          </p:cNvSpPr>
          <p:nvPr>
            <p:ph type="title" hasCustomPrompt="1"/>
          </p:nvPr>
        </p:nvSpPr>
        <p:spPr>
          <a:xfrm>
            <a:off x="406125" y="1106125"/>
            <a:ext cx="8520600" cy="1963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AAF3F"/>
              </a:buClr>
              <a:buSzPts val="12000"/>
              <a:buNone/>
              <a:defRPr sz="12000">
                <a:solidFill>
                  <a:srgbClr val="FAAF3F"/>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7" name="Google Shape;257;p56"/>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8" name="Google Shape;258;p56"/>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6"/>
          <p:cNvSpPr txBox="1">
            <a:spLocks noGrp="1"/>
          </p:cNvSpPr>
          <p:nvPr>
            <p:ph type="title" idx="2" hasCustomPrompt="1"/>
          </p:nvPr>
        </p:nvSpPr>
        <p:spPr>
          <a:xfrm>
            <a:off x="406125" y="3069625"/>
            <a:ext cx="85206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57"/>
          <p:cNvSpPr txBox="1">
            <a:spLocks noGrp="1"/>
          </p:cNvSpPr>
          <p:nvPr>
            <p:ph type="sldNum" idx="12"/>
          </p:nvPr>
        </p:nvSpPr>
        <p:spPr>
          <a:xfrm>
            <a:off x="8472458" y="4663217"/>
            <a:ext cx="5487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00ACC5"/>
        </a:solidFill>
        <a:effectLst/>
      </p:bgPr>
    </p:bg>
    <p:spTree>
      <p:nvGrpSpPr>
        <p:cNvPr id="1" name="Shape 262"/>
        <p:cNvGrpSpPr/>
        <p:nvPr/>
      </p:nvGrpSpPr>
      <p:grpSpPr>
        <a:xfrm>
          <a:off x="0" y="0"/>
          <a:ext cx="0" cy="0"/>
          <a:chOff x="0" y="0"/>
          <a:chExt cx="0" cy="0"/>
        </a:xfrm>
      </p:grpSpPr>
      <p:grpSp>
        <p:nvGrpSpPr>
          <p:cNvPr id="263" name="Google Shape;263;p58"/>
          <p:cNvGrpSpPr/>
          <p:nvPr/>
        </p:nvGrpSpPr>
        <p:grpSpPr>
          <a:xfrm>
            <a:off x="7772394" y="3736456"/>
            <a:ext cx="1371577" cy="1407009"/>
            <a:chOff x="1277575" y="238125"/>
            <a:chExt cx="5013075" cy="5142575"/>
          </a:xfrm>
        </p:grpSpPr>
        <p:sp>
          <p:nvSpPr>
            <p:cNvPr id="264" name="Google Shape;264;p58"/>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8"/>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8"/>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2">
  <p:cSld name="CUSTOM_1_1">
    <p:spTree>
      <p:nvGrpSpPr>
        <p:cNvPr id="1" name="Shape 267"/>
        <p:cNvGrpSpPr/>
        <p:nvPr/>
      </p:nvGrpSpPr>
      <p:grpSpPr>
        <a:xfrm>
          <a:off x="0" y="0"/>
          <a:ext cx="0" cy="0"/>
          <a:chOff x="0" y="0"/>
          <a:chExt cx="0" cy="0"/>
        </a:xfrm>
      </p:grpSpPr>
      <p:sp>
        <p:nvSpPr>
          <p:cNvPr id="268" name="Google Shape;268;p59"/>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2 1">
  <p:cSld name="CUSTOM_1_2">
    <p:spTree>
      <p:nvGrpSpPr>
        <p:cNvPr id="1" name="Shape 269"/>
        <p:cNvGrpSpPr/>
        <p:nvPr/>
      </p:nvGrpSpPr>
      <p:grpSpPr>
        <a:xfrm>
          <a:off x="0" y="0"/>
          <a:ext cx="0" cy="0"/>
          <a:chOff x="0" y="0"/>
          <a:chExt cx="0" cy="0"/>
        </a:xfrm>
      </p:grpSpPr>
      <p:sp>
        <p:nvSpPr>
          <p:cNvPr id="270" name="Google Shape;270;p60"/>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271"/>
        <p:cNvGrpSpPr/>
        <p:nvPr/>
      </p:nvGrpSpPr>
      <p:grpSpPr>
        <a:xfrm>
          <a:off x="0" y="0"/>
          <a:ext cx="0" cy="0"/>
          <a:chOff x="0" y="0"/>
          <a:chExt cx="0" cy="0"/>
        </a:xfrm>
      </p:grpSpPr>
      <p:sp>
        <p:nvSpPr>
          <p:cNvPr id="272" name="Google Shape;272;p61"/>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73" name="Google Shape;273;p61"/>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274" name="Google Shape;274;p61"/>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 solid">
  <p:cSld name="CUSTOM_4_1">
    <p:spTree>
      <p:nvGrpSpPr>
        <p:cNvPr id="1" name="Shape 275"/>
        <p:cNvGrpSpPr/>
        <p:nvPr/>
      </p:nvGrpSpPr>
      <p:grpSpPr>
        <a:xfrm>
          <a:off x="0" y="0"/>
          <a:ext cx="0" cy="0"/>
          <a:chOff x="0" y="0"/>
          <a:chExt cx="0" cy="0"/>
        </a:xfrm>
      </p:grpSpPr>
      <p:sp>
        <p:nvSpPr>
          <p:cNvPr id="276" name="Google Shape;276;p62"/>
          <p:cNvSpPr/>
          <p:nvPr/>
        </p:nvSpPr>
        <p:spPr>
          <a:xfrm>
            <a:off x="0" y="-4350"/>
            <a:ext cx="9144000" cy="5152200"/>
          </a:xfrm>
          <a:prstGeom prst="rect">
            <a:avLst/>
          </a:prstGeom>
          <a:solidFill>
            <a:srgbClr val="05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2"/>
          <p:cNvSpPr txBox="1">
            <a:spLocks noGrp="1"/>
          </p:cNvSpPr>
          <p:nvPr>
            <p:ph type="title"/>
          </p:nvPr>
        </p:nvSpPr>
        <p:spPr>
          <a:xfrm>
            <a:off x="914400" y="2272050"/>
            <a:ext cx="7315200" cy="51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278" name="Google Shape;278;p62"/>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rgbClr val="FFF7EC"/>
              </a:buClr>
              <a:buSzPts val="1800"/>
              <a:buFont typeface="Source Sans Pro"/>
              <a:buNone/>
              <a:defRPr>
                <a:solidFill>
                  <a:srgbClr val="FFF7EC"/>
                </a:solidFill>
                <a:latin typeface="Source Sans Pro"/>
                <a:ea typeface="Source Sans Pro"/>
                <a:cs typeface="Source Sans Pro"/>
                <a:sym typeface="Source Sans Pro"/>
              </a:defRPr>
            </a:lvl1pPr>
            <a:lvl2pPr lvl="1"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2pPr>
            <a:lvl3pPr lvl="2"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3pPr>
            <a:lvl4pPr lvl="3"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4pPr>
            <a:lvl5pPr lvl="4"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5pPr>
            <a:lvl6pPr lvl="5"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6pPr>
            <a:lvl7pPr lvl="6"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7pPr>
            <a:lvl8pPr lvl="7"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8pPr>
            <a:lvl9pPr lvl="8" rtl="0">
              <a:lnSpc>
                <a:spcPct val="90000"/>
              </a:lnSpc>
              <a:spcBef>
                <a:spcPts val="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9pPr>
          </a:lstStyle>
          <a:p>
            <a:endParaRPr/>
          </a:p>
        </p:txBody>
      </p:sp>
      <p:grpSp>
        <p:nvGrpSpPr>
          <p:cNvPr id="279" name="Google Shape;279;p62"/>
          <p:cNvGrpSpPr/>
          <p:nvPr/>
        </p:nvGrpSpPr>
        <p:grpSpPr>
          <a:xfrm>
            <a:off x="7772394" y="3736456"/>
            <a:ext cx="1371577" cy="1407009"/>
            <a:chOff x="1277575" y="238125"/>
            <a:chExt cx="5013075" cy="5142575"/>
          </a:xfrm>
        </p:grpSpPr>
        <p:sp>
          <p:nvSpPr>
            <p:cNvPr id="280" name="Google Shape;280;p62"/>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2"/>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2"/>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idebar - headings only">
  <p:cSld name="CUSTOM_3_1_1_2">
    <p:spTree>
      <p:nvGrpSpPr>
        <p:cNvPr id="1" name="Shape 283"/>
        <p:cNvGrpSpPr/>
        <p:nvPr/>
      </p:nvGrpSpPr>
      <p:grpSpPr>
        <a:xfrm>
          <a:off x="0" y="0"/>
          <a:ext cx="0" cy="0"/>
          <a:chOff x="0" y="0"/>
          <a:chExt cx="0" cy="0"/>
        </a:xfrm>
      </p:grpSpPr>
      <p:sp>
        <p:nvSpPr>
          <p:cNvPr id="284" name="Google Shape;284;p63"/>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285" name="Google Shape;285;p63"/>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63"/>
          <p:cNvSpPr/>
          <p:nvPr/>
        </p:nvSpPr>
        <p:spPr>
          <a:xfrm>
            <a:off x="0" y="-4350"/>
            <a:ext cx="224400" cy="5152200"/>
          </a:xfrm>
          <a:prstGeom prst="rect">
            <a:avLst/>
          </a:prstGeom>
          <a:solidFill>
            <a:srgbClr val="05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Gold Title Only">
  <p:cSld name="CUSTOM_2_1_1">
    <p:spTree>
      <p:nvGrpSpPr>
        <p:cNvPr id="1" name="Shape 287"/>
        <p:cNvGrpSpPr/>
        <p:nvPr/>
      </p:nvGrpSpPr>
      <p:grpSpPr>
        <a:xfrm>
          <a:off x="0" y="0"/>
          <a:ext cx="0" cy="0"/>
          <a:chOff x="0" y="0"/>
          <a:chExt cx="0" cy="0"/>
        </a:xfrm>
      </p:grpSpPr>
      <p:sp>
        <p:nvSpPr>
          <p:cNvPr id="288" name="Google Shape;288;p64"/>
          <p:cNvSpPr txBox="1">
            <a:spLocks noGrp="1"/>
          </p:cNvSpPr>
          <p:nvPr>
            <p:ph type="sldNum" idx="12"/>
          </p:nvPr>
        </p:nvSpPr>
        <p:spPr>
          <a:xfrm>
            <a:off x="8088591" y="4767270"/>
            <a:ext cx="369600" cy="338700"/>
          </a:xfrm>
          <a:prstGeom prst="rect">
            <a:avLst/>
          </a:prstGeom>
        </p:spPr>
        <p:txBody>
          <a:bodyPr spcFirstLastPara="1" wrap="square" lIns="91425" tIns="91425" rIns="91425" bIns="91425" anchor="ctr"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9" name="Google Shape;289;p64"/>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spAutoFit/>
          </a:bodyPr>
          <a:lstStyle>
            <a:lvl1pPr lvl="0" algn="l" rtl="0">
              <a:lnSpc>
                <a:spcPct val="100000"/>
              </a:lnSpc>
              <a:spcBef>
                <a:spcPts val="0"/>
              </a:spcBef>
              <a:spcAft>
                <a:spcPts val="0"/>
              </a:spcAft>
              <a:buClr>
                <a:schemeClr val="accent4"/>
              </a:buClr>
              <a:buSzPts val="1600"/>
              <a:buNone/>
              <a:defRPr>
                <a:solidFill>
                  <a:schemeClr val="accent4"/>
                </a:solidFill>
              </a:defRPr>
            </a:lvl1pPr>
            <a:lvl2pPr lvl="1" algn="l" rtl="0">
              <a:lnSpc>
                <a:spcPct val="100000"/>
              </a:lnSpc>
              <a:spcBef>
                <a:spcPts val="0"/>
              </a:spcBef>
              <a:spcAft>
                <a:spcPts val="0"/>
              </a:spcAft>
              <a:buClr>
                <a:schemeClr val="accent4"/>
              </a:buClr>
              <a:buSzPts val="1200"/>
              <a:buNone/>
              <a:defRPr>
                <a:solidFill>
                  <a:schemeClr val="accent4"/>
                </a:solidFill>
              </a:defRPr>
            </a:lvl2pPr>
            <a:lvl3pPr lvl="2" algn="l" rtl="0">
              <a:lnSpc>
                <a:spcPct val="100000"/>
              </a:lnSpc>
              <a:spcBef>
                <a:spcPts val="0"/>
              </a:spcBef>
              <a:spcAft>
                <a:spcPts val="0"/>
              </a:spcAft>
              <a:buClr>
                <a:schemeClr val="accent4"/>
              </a:buClr>
              <a:buSzPts val="1200"/>
              <a:buNone/>
              <a:defRPr>
                <a:solidFill>
                  <a:schemeClr val="accent4"/>
                </a:solidFill>
              </a:defRPr>
            </a:lvl3pPr>
            <a:lvl4pPr lvl="3" algn="l" rtl="0">
              <a:lnSpc>
                <a:spcPct val="100000"/>
              </a:lnSpc>
              <a:spcBef>
                <a:spcPts val="0"/>
              </a:spcBef>
              <a:spcAft>
                <a:spcPts val="0"/>
              </a:spcAft>
              <a:buClr>
                <a:schemeClr val="accent4"/>
              </a:buClr>
              <a:buSzPts val="1200"/>
              <a:buNone/>
              <a:defRPr>
                <a:solidFill>
                  <a:schemeClr val="accent4"/>
                </a:solidFill>
              </a:defRPr>
            </a:lvl4pPr>
            <a:lvl5pPr lvl="4" algn="l" rtl="0">
              <a:lnSpc>
                <a:spcPct val="100000"/>
              </a:lnSpc>
              <a:spcBef>
                <a:spcPts val="0"/>
              </a:spcBef>
              <a:spcAft>
                <a:spcPts val="0"/>
              </a:spcAft>
              <a:buClr>
                <a:schemeClr val="accent4"/>
              </a:buClr>
              <a:buSzPts val="1200"/>
              <a:buNone/>
              <a:defRPr>
                <a:solidFill>
                  <a:schemeClr val="accent4"/>
                </a:solidFill>
              </a:defRPr>
            </a:lvl5pPr>
            <a:lvl6pPr lvl="5" algn="l" rtl="0">
              <a:lnSpc>
                <a:spcPct val="100000"/>
              </a:lnSpc>
              <a:spcBef>
                <a:spcPts val="0"/>
              </a:spcBef>
              <a:spcAft>
                <a:spcPts val="0"/>
              </a:spcAft>
              <a:buClr>
                <a:schemeClr val="accent4"/>
              </a:buClr>
              <a:buSzPts val="1200"/>
              <a:buNone/>
              <a:defRPr>
                <a:solidFill>
                  <a:schemeClr val="accent4"/>
                </a:solidFill>
              </a:defRPr>
            </a:lvl6pPr>
            <a:lvl7pPr lvl="6" algn="l" rtl="0">
              <a:lnSpc>
                <a:spcPct val="100000"/>
              </a:lnSpc>
              <a:spcBef>
                <a:spcPts val="0"/>
              </a:spcBef>
              <a:spcAft>
                <a:spcPts val="0"/>
              </a:spcAft>
              <a:buClr>
                <a:schemeClr val="accent4"/>
              </a:buClr>
              <a:buSzPts val="1200"/>
              <a:buNone/>
              <a:defRPr>
                <a:solidFill>
                  <a:schemeClr val="accent4"/>
                </a:solidFill>
              </a:defRPr>
            </a:lvl7pPr>
            <a:lvl8pPr lvl="7" algn="l" rtl="0">
              <a:lnSpc>
                <a:spcPct val="100000"/>
              </a:lnSpc>
              <a:spcBef>
                <a:spcPts val="0"/>
              </a:spcBef>
              <a:spcAft>
                <a:spcPts val="0"/>
              </a:spcAft>
              <a:buClr>
                <a:schemeClr val="accent4"/>
              </a:buClr>
              <a:buSzPts val="1200"/>
              <a:buNone/>
              <a:defRPr>
                <a:solidFill>
                  <a:schemeClr val="accent4"/>
                </a:solidFill>
              </a:defRPr>
            </a:lvl8pPr>
            <a:lvl9pPr lvl="8" algn="l" rtl="0">
              <a:lnSpc>
                <a:spcPct val="100000"/>
              </a:lnSpc>
              <a:spcBef>
                <a:spcPts val="0"/>
              </a:spcBef>
              <a:spcAft>
                <a:spcPts val="0"/>
              </a:spcAft>
              <a:buClr>
                <a:schemeClr val="accent4"/>
              </a:buClr>
              <a:buSzPts val="1200"/>
              <a:buNone/>
              <a:defRPr>
                <a:solidFill>
                  <a:schemeClr val="accent4"/>
                </a:solidFill>
              </a:defRPr>
            </a:lvl9pPr>
          </a:lstStyle>
          <a:p>
            <a:endParaRPr/>
          </a:p>
        </p:txBody>
      </p:sp>
      <p:sp>
        <p:nvSpPr>
          <p:cNvPr id="290" name="Google Shape;290;p64"/>
          <p:cNvSpPr/>
          <p:nvPr/>
        </p:nvSpPr>
        <p:spPr>
          <a:xfrm>
            <a:off x="0" y="0"/>
            <a:ext cx="274500" cy="5143500"/>
          </a:xfrm>
          <a:prstGeom prst="rect">
            <a:avLst/>
          </a:prstGeom>
          <a:solidFill>
            <a:schemeClr val="accent4"/>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2 2">
  <p:cSld name="CUSTOM_1_3">
    <p:spTree>
      <p:nvGrpSpPr>
        <p:cNvPr id="1" name="Shape 291"/>
        <p:cNvGrpSpPr/>
        <p:nvPr/>
      </p:nvGrpSpPr>
      <p:grpSpPr>
        <a:xfrm>
          <a:off x="0" y="0"/>
          <a:ext cx="0" cy="0"/>
          <a:chOff x="0" y="0"/>
          <a:chExt cx="0" cy="0"/>
        </a:xfrm>
      </p:grpSpPr>
      <p:sp>
        <p:nvSpPr>
          <p:cNvPr id="292" name="Google Shape;292;p65"/>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Orange Title and Content">
  <p:cSld name="2_Title and Content_3_1_1_1">
    <p:spTree>
      <p:nvGrpSpPr>
        <p:cNvPr id="1" name="Shape 293"/>
        <p:cNvGrpSpPr/>
        <p:nvPr/>
      </p:nvGrpSpPr>
      <p:grpSpPr>
        <a:xfrm>
          <a:off x="0" y="0"/>
          <a:ext cx="0" cy="0"/>
          <a:chOff x="0" y="0"/>
          <a:chExt cx="0" cy="0"/>
        </a:xfrm>
      </p:grpSpPr>
      <p:sp>
        <p:nvSpPr>
          <p:cNvPr id="294" name="Google Shape;294;p66"/>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spAutoFit/>
          </a:bodyPr>
          <a:lstStyle>
            <a:lvl1pPr lvl="0" algn="l" rtl="0">
              <a:lnSpc>
                <a:spcPct val="100000"/>
              </a:lnSpc>
              <a:spcBef>
                <a:spcPts val="0"/>
              </a:spcBef>
              <a:spcAft>
                <a:spcPts val="0"/>
              </a:spcAft>
              <a:buClr>
                <a:schemeClr val="accent5"/>
              </a:buClr>
              <a:buSzPts val="1600"/>
              <a:buNone/>
              <a:defRPr>
                <a:solidFill>
                  <a:schemeClr val="accent5"/>
                </a:solidFill>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a:p>
        </p:txBody>
      </p:sp>
      <p:sp>
        <p:nvSpPr>
          <p:cNvPr id="295" name="Google Shape;295;p66"/>
          <p:cNvSpPr txBox="1">
            <a:spLocks noGrp="1"/>
          </p:cNvSpPr>
          <p:nvPr>
            <p:ph type="sldNum" idx="12"/>
          </p:nvPr>
        </p:nvSpPr>
        <p:spPr>
          <a:xfrm>
            <a:off x="8088591" y="4767270"/>
            <a:ext cx="369600" cy="231900"/>
          </a:xfrm>
          <a:prstGeom prst="rect">
            <a:avLst/>
          </a:prstGeom>
          <a:noFill/>
          <a:ln>
            <a:noFill/>
          </a:ln>
        </p:spPr>
        <p:txBody>
          <a:bodyPr spcFirstLastPara="1" wrap="square" lIns="77300" tIns="38625" rIns="77300" bIns="38625" anchor="ctr" anchorCtr="0">
            <a:spAutoFit/>
          </a:bodyPr>
          <a:lstStyle>
            <a:lvl1pPr marL="0" marR="0" lvl="0"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66"/>
          <p:cNvSpPr txBox="1">
            <a:spLocks noGrp="1"/>
          </p:cNvSpPr>
          <p:nvPr>
            <p:ph type="body" idx="1"/>
          </p:nvPr>
        </p:nvSpPr>
        <p:spPr>
          <a:xfrm>
            <a:off x="685800" y="994222"/>
            <a:ext cx="7772400" cy="3630600"/>
          </a:xfrm>
          <a:prstGeom prst="rect">
            <a:avLst/>
          </a:prstGeom>
        </p:spPr>
        <p:txBody>
          <a:bodyPr spcFirstLastPara="1" wrap="square" lIns="91425" tIns="91425" rIns="91425" bIns="91425" anchor="t" anchorCtr="0">
            <a:sp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7" name="Google Shape;297;p66"/>
          <p:cNvSpPr/>
          <p:nvPr/>
        </p:nvSpPr>
        <p:spPr>
          <a:xfrm>
            <a:off x="0" y="0"/>
            <a:ext cx="274500" cy="5143500"/>
          </a:xfrm>
          <a:prstGeom prst="rect">
            <a:avLst/>
          </a:prstGeom>
          <a:solidFill>
            <a:schemeClr val="accent5"/>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2 3">
  <p:cSld name="CUSTOM_1_4">
    <p:spTree>
      <p:nvGrpSpPr>
        <p:cNvPr id="1" name="Shape 298"/>
        <p:cNvGrpSpPr/>
        <p:nvPr/>
      </p:nvGrpSpPr>
      <p:grpSpPr>
        <a:xfrm>
          <a:off x="0" y="0"/>
          <a:ext cx="0" cy="0"/>
          <a:chOff x="0" y="0"/>
          <a:chExt cx="0" cy="0"/>
        </a:xfrm>
      </p:grpSpPr>
      <p:sp>
        <p:nvSpPr>
          <p:cNvPr id="299" name="Google Shape;299;p67"/>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plit - impact multi">
  <p:cSld name="CUSTOM_11">
    <p:spTree>
      <p:nvGrpSpPr>
        <p:cNvPr id="1" name="Shape 300"/>
        <p:cNvGrpSpPr/>
        <p:nvPr/>
      </p:nvGrpSpPr>
      <p:grpSpPr>
        <a:xfrm>
          <a:off x="0" y="0"/>
          <a:ext cx="0" cy="0"/>
          <a:chOff x="0" y="0"/>
          <a:chExt cx="0" cy="0"/>
        </a:xfrm>
      </p:grpSpPr>
      <p:sp>
        <p:nvSpPr>
          <p:cNvPr id="301" name="Google Shape;301;p68"/>
          <p:cNvSpPr/>
          <p:nvPr/>
        </p:nvSpPr>
        <p:spPr>
          <a:xfrm>
            <a:off x="0" y="-4350"/>
            <a:ext cx="4572000" cy="5152200"/>
          </a:xfrm>
          <a:prstGeom prst="rect">
            <a:avLst/>
          </a:prstGeom>
          <a:solidFill>
            <a:srgbClr val="FA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8"/>
          <p:cNvSpPr txBox="1">
            <a:spLocks noGrp="1"/>
          </p:cNvSpPr>
          <p:nvPr>
            <p:ph type="title"/>
          </p:nvPr>
        </p:nvSpPr>
        <p:spPr>
          <a:xfrm>
            <a:off x="914400" y="402336"/>
            <a:ext cx="3200400" cy="557700"/>
          </a:xfrm>
          <a:prstGeom prst="rect">
            <a:avLst/>
          </a:prstGeom>
        </p:spPr>
        <p:txBody>
          <a:bodyPr spcFirstLastPara="1" wrap="square" lIns="91425" tIns="91425" rIns="91425" bIns="91425" anchor="t" anchorCtr="0">
            <a:sp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303" name="Google Shape;303;p68"/>
          <p:cNvSpPr txBox="1">
            <a:spLocks noGrp="1"/>
          </p:cNvSpPr>
          <p:nvPr>
            <p:ph type="subTitle" idx="1"/>
          </p:nvPr>
        </p:nvSpPr>
        <p:spPr>
          <a:xfrm>
            <a:off x="914400" y="914400"/>
            <a:ext cx="32004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4" name="Google Shape;304;p68"/>
          <p:cNvSpPr txBox="1">
            <a:spLocks noGrp="1"/>
          </p:cNvSpPr>
          <p:nvPr>
            <p:ph type="body" idx="2"/>
          </p:nvPr>
        </p:nvSpPr>
        <p:spPr>
          <a:xfrm>
            <a:off x="914400" y="1828800"/>
            <a:ext cx="3200400" cy="2743200"/>
          </a:xfrm>
          <a:prstGeom prst="rect">
            <a:avLst/>
          </a:prstGeom>
        </p:spPr>
        <p:txBody>
          <a:bodyPr spcFirstLastPara="1" wrap="square" lIns="91425" tIns="91425" rIns="91425" bIns="91425" anchor="t" anchorCtr="0">
            <a:noAutofit/>
          </a:bodyPr>
          <a:lstStyle>
            <a:lvl1pPr marL="457200" lvl="0" indent="-381000" rtl="0">
              <a:lnSpc>
                <a:spcPct val="115000"/>
              </a:lnSpc>
              <a:spcBef>
                <a:spcPts val="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1pPr>
            <a:lvl2pPr marL="914400" lvl="1"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2pPr>
            <a:lvl3pPr marL="1371600" lvl="2"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3pPr>
            <a:lvl4pPr marL="1828800" lvl="3"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4pPr>
            <a:lvl5pPr marL="2286000" lvl="4"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5pPr>
            <a:lvl6pPr marL="2743200" lvl="5"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6pPr>
            <a:lvl7pPr marL="3200400" lvl="6"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7pPr>
            <a:lvl8pPr marL="3657600" lvl="7"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8pPr>
            <a:lvl9pPr marL="4114800" lvl="8" indent="-381000" rtl="0">
              <a:lnSpc>
                <a:spcPct val="115000"/>
              </a:lnSpc>
              <a:spcBef>
                <a:spcPts val="1200"/>
              </a:spcBef>
              <a:spcAft>
                <a:spcPts val="120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9pPr>
          </a:lstStyle>
          <a:p>
            <a:endParaRPr/>
          </a:p>
        </p:txBody>
      </p:sp>
      <p:sp>
        <p:nvSpPr>
          <p:cNvPr id="305" name="Google Shape;305;p68"/>
          <p:cNvSpPr txBox="1">
            <a:spLocks noGrp="1"/>
          </p:cNvSpPr>
          <p:nvPr>
            <p:ph type="title" idx="3"/>
          </p:nvPr>
        </p:nvSpPr>
        <p:spPr>
          <a:xfrm>
            <a:off x="5257800" y="411480"/>
            <a:ext cx="1371600" cy="704100"/>
          </a:xfrm>
          <a:prstGeom prst="rect">
            <a:avLst/>
          </a:prstGeom>
        </p:spPr>
        <p:txBody>
          <a:bodyPr spcFirstLastPara="1" wrap="square" lIns="91425" tIns="91425" rIns="91425" bIns="91425" anchor="ctr" anchorCtr="0">
            <a:sp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306" name="Google Shape;306;p68"/>
          <p:cNvSpPr txBox="1">
            <a:spLocks noGrp="1"/>
          </p:cNvSpPr>
          <p:nvPr>
            <p:ph type="subTitle" idx="4"/>
          </p:nvPr>
        </p:nvSpPr>
        <p:spPr>
          <a:xfrm>
            <a:off x="5257800" y="1115568"/>
            <a:ext cx="13716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307" name="Google Shape;307;p68"/>
          <p:cNvSpPr txBox="1">
            <a:spLocks noGrp="1"/>
          </p:cNvSpPr>
          <p:nvPr>
            <p:ph type="title" idx="5"/>
          </p:nvPr>
        </p:nvSpPr>
        <p:spPr>
          <a:xfrm>
            <a:off x="7315200" y="411480"/>
            <a:ext cx="1371600" cy="704100"/>
          </a:xfrm>
          <a:prstGeom prst="rect">
            <a:avLst/>
          </a:prstGeom>
        </p:spPr>
        <p:txBody>
          <a:bodyPr spcFirstLastPara="1" wrap="square" lIns="91425" tIns="91425" rIns="91425" bIns="91425" anchor="ctr" anchorCtr="0">
            <a:sp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308" name="Google Shape;308;p68"/>
          <p:cNvSpPr txBox="1">
            <a:spLocks noGrp="1"/>
          </p:cNvSpPr>
          <p:nvPr>
            <p:ph type="subTitle" idx="6"/>
          </p:nvPr>
        </p:nvSpPr>
        <p:spPr>
          <a:xfrm>
            <a:off x="7315200" y="1115568"/>
            <a:ext cx="13716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309" name="Google Shape;309;p68"/>
          <p:cNvSpPr txBox="1">
            <a:spLocks noGrp="1"/>
          </p:cNvSpPr>
          <p:nvPr>
            <p:ph type="title" idx="7"/>
          </p:nvPr>
        </p:nvSpPr>
        <p:spPr>
          <a:xfrm>
            <a:off x="5257800" y="1876805"/>
            <a:ext cx="1371600" cy="704100"/>
          </a:xfrm>
          <a:prstGeom prst="rect">
            <a:avLst/>
          </a:prstGeom>
        </p:spPr>
        <p:txBody>
          <a:bodyPr spcFirstLastPara="1" wrap="square" lIns="91425" tIns="91425" rIns="91425" bIns="91425" anchor="ctr" anchorCtr="0">
            <a:sp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310" name="Google Shape;310;p68"/>
          <p:cNvSpPr txBox="1">
            <a:spLocks noGrp="1"/>
          </p:cNvSpPr>
          <p:nvPr>
            <p:ph type="subTitle" idx="8"/>
          </p:nvPr>
        </p:nvSpPr>
        <p:spPr>
          <a:xfrm>
            <a:off x="5257800" y="2580893"/>
            <a:ext cx="13716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311" name="Google Shape;311;p68"/>
          <p:cNvSpPr txBox="1">
            <a:spLocks noGrp="1"/>
          </p:cNvSpPr>
          <p:nvPr>
            <p:ph type="title" idx="9"/>
          </p:nvPr>
        </p:nvSpPr>
        <p:spPr>
          <a:xfrm>
            <a:off x="7315200" y="1876805"/>
            <a:ext cx="1371600" cy="704100"/>
          </a:xfrm>
          <a:prstGeom prst="rect">
            <a:avLst/>
          </a:prstGeom>
        </p:spPr>
        <p:txBody>
          <a:bodyPr spcFirstLastPara="1" wrap="square" lIns="91425" tIns="91425" rIns="91425" bIns="91425" anchor="ctr" anchorCtr="0">
            <a:sp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312" name="Google Shape;312;p68"/>
          <p:cNvSpPr txBox="1">
            <a:spLocks noGrp="1"/>
          </p:cNvSpPr>
          <p:nvPr>
            <p:ph type="subTitle" idx="13"/>
          </p:nvPr>
        </p:nvSpPr>
        <p:spPr>
          <a:xfrm>
            <a:off x="7315200" y="2580893"/>
            <a:ext cx="13716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313" name="Google Shape;313;p68"/>
          <p:cNvSpPr txBox="1">
            <a:spLocks noGrp="1"/>
          </p:cNvSpPr>
          <p:nvPr>
            <p:ph type="title" idx="14"/>
          </p:nvPr>
        </p:nvSpPr>
        <p:spPr>
          <a:xfrm>
            <a:off x="5257800" y="3342130"/>
            <a:ext cx="1371600" cy="704100"/>
          </a:xfrm>
          <a:prstGeom prst="rect">
            <a:avLst/>
          </a:prstGeom>
        </p:spPr>
        <p:txBody>
          <a:bodyPr spcFirstLastPara="1" wrap="square" lIns="91425" tIns="91425" rIns="91425" bIns="91425" anchor="ctr" anchorCtr="0">
            <a:sp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314" name="Google Shape;314;p68"/>
          <p:cNvSpPr txBox="1">
            <a:spLocks noGrp="1"/>
          </p:cNvSpPr>
          <p:nvPr>
            <p:ph type="subTitle" idx="15"/>
          </p:nvPr>
        </p:nvSpPr>
        <p:spPr>
          <a:xfrm>
            <a:off x="5257800" y="4046218"/>
            <a:ext cx="13716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315" name="Google Shape;315;p68"/>
          <p:cNvSpPr txBox="1">
            <a:spLocks noGrp="1"/>
          </p:cNvSpPr>
          <p:nvPr>
            <p:ph type="title" idx="16"/>
          </p:nvPr>
        </p:nvSpPr>
        <p:spPr>
          <a:xfrm>
            <a:off x="7315200" y="3342130"/>
            <a:ext cx="1371600" cy="704100"/>
          </a:xfrm>
          <a:prstGeom prst="rect">
            <a:avLst/>
          </a:prstGeom>
        </p:spPr>
        <p:txBody>
          <a:bodyPr spcFirstLastPara="1" wrap="square" lIns="91425" tIns="91425" rIns="91425" bIns="91425" anchor="ctr" anchorCtr="0">
            <a:sp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316" name="Google Shape;316;p68"/>
          <p:cNvSpPr txBox="1">
            <a:spLocks noGrp="1"/>
          </p:cNvSpPr>
          <p:nvPr>
            <p:ph type="subTitle" idx="17"/>
          </p:nvPr>
        </p:nvSpPr>
        <p:spPr>
          <a:xfrm>
            <a:off x="7315200" y="4046218"/>
            <a:ext cx="1371600" cy="685800"/>
          </a:xfrm>
          <a:prstGeom prst="rect">
            <a:avLst/>
          </a:prstGeom>
        </p:spPr>
        <p:txBody>
          <a:bodyPr spcFirstLastPara="1" wrap="square" lIns="91425" tIns="91425" rIns="91425" bIns="91425" anchor="t" anchorCtr="0">
            <a:sp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2 4">
  <p:cSld name="CUSTOM_1_5">
    <p:spTree>
      <p:nvGrpSpPr>
        <p:cNvPr id="1" name="Shape 317"/>
        <p:cNvGrpSpPr/>
        <p:nvPr/>
      </p:nvGrpSpPr>
      <p:grpSpPr>
        <a:xfrm>
          <a:off x="0" y="0"/>
          <a:ext cx="0" cy="0"/>
          <a:chOff x="0" y="0"/>
          <a:chExt cx="0" cy="0"/>
        </a:xfrm>
      </p:grpSpPr>
      <p:sp>
        <p:nvSpPr>
          <p:cNvPr id="318" name="Google Shape;318;p69"/>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2 5">
  <p:cSld name="CUSTOM_1_6">
    <p:spTree>
      <p:nvGrpSpPr>
        <p:cNvPr id="1" name="Shape 319"/>
        <p:cNvGrpSpPr/>
        <p:nvPr/>
      </p:nvGrpSpPr>
      <p:grpSpPr>
        <a:xfrm>
          <a:off x="0" y="0"/>
          <a:ext cx="0" cy="0"/>
          <a:chOff x="0" y="0"/>
          <a:chExt cx="0" cy="0"/>
        </a:xfrm>
      </p:grpSpPr>
      <p:sp>
        <p:nvSpPr>
          <p:cNvPr id="320" name="Google Shape;320;p70"/>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2 6">
  <p:cSld name="CUSTOM_1_7">
    <p:spTree>
      <p:nvGrpSpPr>
        <p:cNvPr id="1" name="Shape 321"/>
        <p:cNvGrpSpPr/>
        <p:nvPr/>
      </p:nvGrpSpPr>
      <p:grpSpPr>
        <a:xfrm>
          <a:off x="0" y="0"/>
          <a:ext cx="0" cy="0"/>
          <a:chOff x="0" y="0"/>
          <a:chExt cx="0" cy="0"/>
        </a:xfrm>
      </p:grpSpPr>
      <p:sp>
        <p:nvSpPr>
          <p:cNvPr id="322" name="Google Shape;322;p71"/>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7"/>
        <p:cNvGrpSpPr/>
        <p:nvPr/>
      </p:nvGrpSpPr>
      <p:grpSpPr>
        <a:xfrm>
          <a:off x="0" y="0"/>
          <a:ext cx="0" cy="0"/>
          <a:chOff x="0" y="0"/>
          <a:chExt cx="0" cy="0"/>
        </a:xfrm>
      </p:grpSpPr>
      <p:sp>
        <p:nvSpPr>
          <p:cNvPr id="328" name="Google Shape;328;p7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9" name="Google Shape;329;p7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0" name="Google Shape;330;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3" name="Google Shape;333;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4"/>
        <p:cNvGrpSpPr/>
        <p:nvPr/>
      </p:nvGrpSpPr>
      <p:grpSpPr>
        <a:xfrm>
          <a:off x="0" y="0"/>
          <a:ext cx="0" cy="0"/>
          <a:chOff x="0" y="0"/>
          <a:chExt cx="0" cy="0"/>
        </a:xfrm>
      </p:grpSpPr>
      <p:sp>
        <p:nvSpPr>
          <p:cNvPr id="335" name="Google Shape;335;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6" name="Google Shape;336;p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37" name="Google Shape;337;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8"/>
        <p:cNvGrpSpPr/>
        <p:nvPr/>
      </p:nvGrpSpPr>
      <p:grpSpPr>
        <a:xfrm>
          <a:off x="0" y="0"/>
          <a:ext cx="0" cy="0"/>
          <a:chOff x="0" y="0"/>
          <a:chExt cx="0" cy="0"/>
        </a:xfrm>
      </p:grpSpPr>
      <p:sp>
        <p:nvSpPr>
          <p:cNvPr id="339" name="Google Shape;339;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p7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1" name="Google Shape;341;p7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2" name="Google Shape;342;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3"/>
        <p:cNvGrpSpPr/>
        <p:nvPr/>
      </p:nvGrpSpPr>
      <p:grpSpPr>
        <a:xfrm>
          <a:off x="0" y="0"/>
          <a:ext cx="0" cy="0"/>
          <a:chOff x="0" y="0"/>
          <a:chExt cx="0" cy="0"/>
        </a:xfrm>
      </p:grpSpPr>
      <p:sp>
        <p:nvSpPr>
          <p:cNvPr id="344" name="Google Shape;344;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5" name="Google Shape;345;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6"/>
        <p:cNvGrpSpPr/>
        <p:nvPr/>
      </p:nvGrpSpPr>
      <p:grpSpPr>
        <a:xfrm>
          <a:off x="0" y="0"/>
          <a:ext cx="0" cy="0"/>
          <a:chOff x="0" y="0"/>
          <a:chExt cx="0" cy="0"/>
        </a:xfrm>
      </p:grpSpPr>
      <p:sp>
        <p:nvSpPr>
          <p:cNvPr id="347" name="Google Shape;347;p7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8" name="Google Shape;348;p7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9" name="Google Shape;349;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sp>
        <p:nvSpPr>
          <p:cNvPr id="351" name="Google Shape;351;p7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2" name="Google Shape;352;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3"/>
        <p:cNvGrpSpPr/>
        <p:nvPr/>
      </p:nvGrpSpPr>
      <p:grpSpPr>
        <a:xfrm>
          <a:off x="0" y="0"/>
          <a:ext cx="0" cy="0"/>
          <a:chOff x="0" y="0"/>
          <a:chExt cx="0" cy="0"/>
        </a:xfrm>
      </p:grpSpPr>
      <p:sp>
        <p:nvSpPr>
          <p:cNvPr id="354" name="Google Shape;354;p8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6" name="Google Shape;356;p8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7" name="Google Shape;357;p8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8" name="Google Shape;358;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9"/>
        <p:cNvGrpSpPr/>
        <p:nvPr/>
      </p:nvGrpSpPr>
      <p:grpSpPr>
        <a:xfrm>
          <a:off x="0" y="0"/>
          <a:ext cx="0" cy="0"/>
          <a:chOff x="0" y="0"/>
          <a:chExt cx="0" cy="0"/>
        </a:xfrm>
      </p:grpSpPr>
      <p:sp>
        <p:nvSpPr>
          <p:cNvPr id="360" name="Google Shape;360;p8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61" name="Google Shape;36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2"/>
        <p:cNvGrpSpPr/>
        <p:nvPr/>
      </p:nvGrpSpPr>
      <p:grpSpPr>
        <a:xfrm>
          <a:off x="0" y="0"/>
          <a:ext cx="0" cy="0"/>
          <a:chOff x="0" y="0"/>
          <a:chExt cx="0" cy="0"/>
        </a:xfrm>
      </p:grpSpPr>
      <p:sp>
        <p:nvSpPr>
          <p:cNvPr id="363" name="Google Shape;363;p8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64" name="Google Shape;364;p8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65" name="Google Shape;365;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6"/>
        <p:cNvGrpSpPr/>
        <p:nvPr/>
      </p:nvGrpSpPr>
      <p:grpSpPr>
        <a:xfrm>
          <a:off x="0" y="0"/>
          <a:ext cx="0" cy="0"/>
          <a:chOff x="0" y="0"/>
          <a:chExt cx="0" cy="0"/>
        </a:xfrm>
      </p:grpSpPr>
      <p:sp>
        <p:nvSpPr>
          <p:cNvPr id="367" name="Google Shape;367;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8"/>
        <p:cNvGrpSpPr/>
        <p:nvPr/>
      </p:nvGrpSpPr>
      <p:grpSpPr>
        <a:xfrm>
          <a:off x="0" y="0"/>
          <a:ext cx="0" cy="0"/>
          <a:chOff x="0" y="0"/>
          <a:chExt cx="0" cy="0"/>
        </a:xfrm>
      </p:grpSpPr>
      <p:sp>
        <p:nvSpPr>
          <p:cNvPr id="369" name="Google Shape;369;p84"/>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370" name="Google Shape;370;p84"/>
          <p:cNvSpPr txBox="1">
            <a:spLocks noGrp="1"/>
          </p:cNvSpPr>
          <p:nvPr>
            <p:ph type="body" idx="1"/>
          </p:nvPr>
        </p:nvSpPr>
        <p:spPr>
          <a:xfrm>
            <a:off x="800100" y="1145219"/>
            <a:ext cx="7543800" cy="34875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Noto Sans Symbols"/>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371" name="Google Shape;371;p84"/>
          <p:cNvPicPr preferRelativeResize="0"/>
          <p:nvPr/>
        </p:nvPicPr>
        <p:blipFill rotWithShape="1">
          <a:blip r:embed="rId2">
            <a:alphaModFix/>
          </a:blip>
          <a:srcRect/>
          <a:stretch/>
        </p:blipFill>
        <p:spPr>
          <a:xfrm>
            <a:off x="144029" y="4733680"/>
            <a:ext cx="685800" cy="307427"/>
          </a:xfrm>
          <a:prstGeom prst="rect">
            <a:avLst/>
          </a:prstGeom>
          <a:noFill/>
          <a:ln>
            <a:noFill/>
          </a:ln>
        </p:spPr>
      </p:pic>
      <p:sp>
        <p:nvSpPr>
          <p:cNvPr id="372" name="Google Shape;372;p84"/>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373" name="Google Shape;373;p84"/>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 solid">
  <p:cSld name="CUSTOM_4_1">
    <p:spTree>
      <p:nvGrpSpPr>
        <p:cNvPr id="1" name="Shape 374"/>
        <p:cNvGrpSpPr/>
        <p:nvPr/>
      </p:nvGrpSpPr>
      <p:grpSpPr>
        <a:xfrm>
          <a:off x="0" y="0"/>
          <a:ext cx="0" cy="0"/>
          <a:chOff x="0" y="0"/>
          <a:chExt cx="0" cy="0"/>
        </a:xfrm>
      </p:grpSpPr>
      <p:sp>
        <p:nvSpPr>
          <p:cNvPr id="375" name="Google Shape;375;p85"/>
          <p:cNvSpPr/>
          <p:nvPr/>
        </p:nvSpPr>
        <p:spPr>
          <a:xfrm>
            <a:off x="0" y="-4350"/>
            <a:ext cx="91440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 name="Google Shape;376;p85"/>
          <p:cNvPicPr preferRelativeResize="0"/>
          <p:nvPr/>
        </p:nvPicPr>
        <p:blipFill>
          <a:blip r:embed="rId2">
            <a:alphaModFix amt="30000"/>
          </a:blip>
          <a:stretch>
            <a:fillRect/>
          </a:stretch>
        </p:blipFill>
        <p:spPr>
          <a:xfrm>
            <a:off x="7772393" y="3735100"/>
            <a:ext cx="1371600" cy="1412748"/>
          </a:xfrm>
          <a:prstGeom prst="rect">
            <a:avLst/>
          </a:prstGeom>
          <a:noFill/>
          <a:ln>
            <a:noFill/>
          </a:ln>
        </p:spPr>
      </p:pic>
      <p:sp>
        <p:nvSpPr>
          <p:cNvPr id="377" name="Google Shape;377;p85"/>
          <p:cNvSpPr txBox="1">
            <a:spLocks noGrp="1"/>
          </p:cNvSpPr>
          <p:nvPr>
            <p:ph type="title"/>
          </p:nvPr>
        </p:nvSpPr>
        <p:spPr>
          <a:xfrm>
            <a:off x="914400" y="457200"/>
            <a:ext cx="7315200" cy="232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
        <p:nvSpPr>
          <p:cNvPr id="378" name="Google Shape;378;p85"/>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rgbClr val="FFF7EC"/>
              </a:buClr>
              <a:buSzPts val="1800"/>
              <a:buFont typeface="Source Sans Pro"/>
              <a:buNone/>
              <a:defRPr>
                <a:solidFill>
                  <a:srgbClr val="FFF7EC"/>
                </a:solidFill>
                <a:latin typeface="Source Sans Pro"/>
                <a:ea typeface="Source Sans Pro"/>
                <a:cs typeface="Source Sans Pro"/>
                <a:sym typeface="Source Sans Pro"/>
              </a:defRPr>
            </a:lvl1pPr>
            <a:lvl2pPr lvl="1"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2pPr>
            <a:lvl3pPr lvl="2"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3pPr>
            <a:lvl4pPr lvl="3"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4pPr>
            <a:lvl5pPr lvl="4"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5pPr>
            <a:lvl6pPr lvl="5"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6pPr>
            <a:lvl7pPr lvl="6"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7pPr>
            <a:lvl8pPr lvl="7" rtl="0">
              <a:lnSpc>
                <a:spcPct val="90000"/>
              </a:lnSpc>
              <a:spcBef>
                <a:spcPts val="1600"/>
              </a:spcBef>
              <a:spcAft>
                <a:spcPts val="0"/>
              </a:spcAft>
              <a:buClr>
                <a:srgbClr val="FFF7EC"/>
              </a:buClr>
              <a:buSzPts val="1400"/>
              <a:buFont typeface="Source Sans Pro"/>
              <a:buNone/>
              <a:defRPr>
                <a:solidFill>
                  <a:srgbClr val="FFF7EC"/>
                </a:solidFill>
                <a:latin typeface="Source Sans Pro"/>
                <a:ea typeface="Source Sans Pro"/>
                <a:cs typeface="Source Sans Pro"/>
                <a:sym typeface="Source Sans Pro"/>
              </a:defRPr>
            </a:lvl8pPr>
            <a:lvl9pPr lvl="8" rtl="0">
              <a:lnSpc>
                <a:spcPct val="90000"/>
              </a:lnSpc>
              <a:spcBef>
                <a:spcPts val="1600"/>
              </a:spcBef>
              <a:spcAft>
                <a:spcPts val="1600"/>
              </a:spcAft>
              <a:buClr>
                <a:srgbClr val="FFF7EC"/>
              </a:buClr>
              <a:buSzPts val="1400"/>
              <a:buFont typeface="Source Sans Pro"/>
              <a:buNone/>
              <a:defRPr>
                <a:solidFill>
                  <a:srgbClr val="FFF7EC"/>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idebar">
  <p:cSld name="CUSTOM_3_1_1">
    <p:spTree>
      <p:nvGrpSpPr>
        <p:cNvPr id="1" name="Shape 379"/>
        <p:cNvGrpSpPr/>
        <p:nvPr/>
      </p:nvGrpSpPr>
      <p:grpSpPr>
        <a:xfrm>
          <a:off x="0" y="0"/>
          <a:ext cx="0" cy="0"/>
          <a:chOff x="0" y="0"/>
          <a:chExt cx="0" cy="0"/>
        </a:xfrm>
      </p:grpSpPr>
      <p:sp>
        <p:nvSpPr>
          <p:cNvPr id="380" name="Google Shape;380;p86"/>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381" name="Google Shape;381;p86"/>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1800"/>
              <a:buNone/>
              <a:defRPr>
                <a:solidFill>
                  <a:schemeClr val="dk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82" name="Google Shape;382;p86"/>
          <p:cNvSpPr txBox="1">
            <a:spLocks noGrp="1"/>
          </p:cNvSpPr>
          <p:nvPr>
            <p:ph type="body" idx="2"/>
          </p:nvPr>
        </p:nvSpPr>
        <p:spPr>
          <a:xfrm>
            <a:off x="914400" y="1828800"/>
            <a:ext cx="7315200" cy="2743200"/>
          </a:xfrm>
          <a:prstGeom prst="rect">
            <a:avLst/>
          </a:prstGeom>
        </p:spPr>
        <p:txBody>
          <a:bodyPr spcFirstLastPara="1" wrap="square" lIns="91425" tIns="91425" rIns="91425" bIns="91425" anchor="t" anchorCtr="0">
            <a:noAutofit/>
          </a:bodyPr>
          <a:lstStyle>
            <a:lvl1pPr marL="457200" lvl="0" indent="-381000" rtl="0">
              <a:lnSpc>
                <a:spcPct val="115000"/>
              </a:lnSpc>
              <a:spcBef>
                <a:spcPts val="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1pPr>
            <a:lvl2pPr marL="914400" lvl="1"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2pPr>
            <a:lvl3pPr marL="1371600" lvl="2"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3pPr>
            <a:lvl4pPr marL="1828800" lvl="3"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4pPr>
            <a:lvl5pPr marL="2286000" lvl="4"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5pPr>
            <a:lvl6pPr marL="2743200" lvl="5"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6pPr>
            <a:lvl7pPr marL="3200400" lvl="6"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7pPr>
            <a:lvl8pPr marL="3657600" lvl="7"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8pPr>
            <a:lvl9pPr marL="4114800" lvl="8" indent="-381000" rtl="0">
              <a:lnSpc>
                <a:spcPct val="115000"/>
              </a:lnSpc>
              <a:spcBef>
                <a:spcPts val="1200"/>
              </a:spcBef>
              <a:spcAft>
                <a:spcPts val="120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9pPr>
          </a:lstStyle>
          <a:p>
            <a:endParaRPr/>
          </a:p>
        </p:txBody>
      </p:sp>
      <p:sp>
        <p:nvSpPr>
          <p:cNvPr id="383" name="Google Shape;383;p86"/>
          <p:cNvSpPr/>
          <p:nvPr/>
        </p:nvSpPr>
        <p:spPr>
          <a:xfrm>
            <a:off x="0" y="-4350"/>
            <a:ext cx="2244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4" name="Google Shape;384;p86"/>
          <p:cNvCxnSpPr/>
          <p:nvPr/>
        </p:nvCxnSpPr>
        <p:spPr>
          <a:xfrm rot="10800000">
            <a:off x="896000" y="1600200"/>
            <a:ext cx="7320000" cy="0"/>
          </a:xfrm>
          <a:prstGeom prst="straightConnector1">
            <a:avLst/>
          </a:prstGeom>
          <a:noFill/>
          <a:ln w="38100" cap="flat" cmpd="sng">
            <a:solidFill>
              <a:schemeClr val="lt2"/>
            </a:solidFill>
            <a:prstDash val="solid"/>
            <a:round/>
            <a:headEnd type="none" w="med" len="med"/>
            <a:tailEnd type="none" w="med" len="med"/>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idebar - headings only">
  <p:cSld name="CUSTOM_3_1_1_2">
    <p:spTree>
      <p:nvGrpSpPr>
        <p:cNvPr id="1" name="Shape 385"/>
        <p:cNvGrpSpPr/>
        <p:nvPr/>
      </p:nvGrpSpPr>
      <p:grpSpPr>
        <a:xfrm>
          <a:off x="0" y="0"/>
          <a:ext cx="0" cy="0"/>
          <a:chOff x="0" y="0"/>
          <a:chExt cx="0" cy="0"/>
        </a:xfrm>
      </p:grpSpPr>
      <p:sp>
        <p:nvSpPr>
          <p:cNvPr id="386" name="Google Shape;386;p87"/>
          <p:cNvSpPr txBox="1">
            <a:spLocks noGrp="1"/>
          </p:cNvSpPr>
          <p:nvPr>
            <p:ph type="title"/>
          </p:nvPr>
        </p:nvSpPr>
        <p:spPr>
          <a:xfrm>
            <a:off x="914400" y="402336"/>
            <a:ext cx="7315200" cy="55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387" name="Google Shape;387;p87"/>
          <p:cNvSpPr txBox="1">
            <a:spLocks noGrp="1"/>
          </p:cNvSpPr>
          <p:nvPr>
            <p:ph type="subTitle" idx="1"/>
          </p:nvPr>
        </p:nvSpPr>
        <p:spPr>
          <a:xfrm>
            <a:off x="914400" y="914400"/>
            <a:ext cx="73152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1800"/>
              <a:buNone/>
              <a:defRPr>
                <a:solidFill>
                  <a:schemeClr val="dk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88" name="Google Shape;388;p87"/>
          <p:cNvSpPr/>
          <p:nvPr/>
        </p:nvSpPr>
        <p:spPr>
          <a:xfrm>
            <a:off x="0" y="-4350"/>
            <a:ext cx="224400" cy="515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Orange Intro">
  <p:cSld name="CUSTOM_1_1_1_1">
    <p:bg>
      <p:bgPr>
        <a:solidFill>
          <a:schemeClr val="accent5"/>
        </a:solidFill>
        <a:effectLst/>
      </p:bgPr>
    </p:bg>
    <p:spTree>
      <p:nvGrpSpPr>
        <p:cNvPr id="1" name="Shape 389"/>
        <p:cNvGrpSpPr/>
        <p:nvPr/>
      </p:nvGrpSpPr>
      <p:grpSpPr>
        <a:xfrm>
          <a:off x="0" y="0"/>
          <a:ext cx="0" cy="0"/>
          <a:chOff x="0" y="0"/>
          <a:chExt cx="0" cy="0"/>
        </a:xfrm>
      </p:grpSpPr>
      <p:sp>
        <p:nvSpPr>
          <p:cNvPr id="390" name="Google Shape;390;p88"/>
          <p:cNvSpPr txBox="1">
            <a:spLocks noGrp="1"/>
          </p:cNvSpPr>
          <p:nvPr>
            <p:ph type="sldNum" idx="12"/>
          </p:nvPr>
        </p:nvSpPr>
        <p:spPr>
          <a:xfrm>
            <a:off x="8088591" y="4767270"/>
            <a:ext cx="369600" cy="273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1" name="Google Shape;391;p88"/>
          <p:cNvSpPr txBox="1">
            <a:spLocks noGrp="1"/>
          </p:cNvSpPr>
          <p:nvPr>
            <p:ph type="title"/>
          </p:nvPr>
        </p:nvSpPr>
        <p:spPr>
          <a:xfrm>
            <a:off x="685800" y="1966632"/>
            <a:ext cx="7481400" cy="121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200"/>
              <a:buNone/>
              <a:defRPr sz="3200" b="1">
                <a:solidFill>
                  <a:srgbClr val="FFFFFF"/>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Orange Title and Content">
  <p:cSld name="2_Title and Content_3_1_1_1">
    <p:spTree>
      <p:nvGrpSpPr>
        <p:cNvPr id="1" name="Shape 392"/>
        <p:cNvGrpSpPr/>
        <p:nvPr/>
      </p:nvGrpSpPr>
      <p:grpSpPr>
        <a:xfrm>
          <a:off x="0" y="0"/>
          <a:ext cx="0" cy="0"/>
          <a:chOff x="0" y="0"/>
          <a:chExt cx="0" cy="0"/>
        </a:xfrm>
      </p:grpSpPr>
      <p:sp>
        <p:nvSpPr>
          <p:cNvPr id="393" name="Google Shape;393;p89"/>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rtl="0">
              <a:lnSpc>
                <a:spcPct val="100000"/>
              </a:lnSpc>
              <a:spcBef>
                <a:spcPts val="0"/>
              </a:spcBef>
              <a:spcAft>
                <a:spcPts val="0"/>
              </a:spcAft>
              <a:buClr>
                <a:schemeClr val="accent5"/>
              </a:buClr>
              <a:buSzPts val="1600"/>
              <a:buNone/>
              <a:defRPr>
                <a:solidFill>
                  <a:schemeClr val="accent5"/>
                </a:solidFill>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a:p>
        </p:txBody>
      </p:sp>
      <p:sp>
        <p:nvSpPr>
          <p:cNvPr id="394" name="Google Shape;394;p89"/>
          <p:cNvSpPr txBox="1">
            <a:spLocks noGrp="1"/>
          </p:cNvSpPr>
          <p:nvPr>
            <p:ph type="sldNum" idx="12"/>
          </p:nvPr>
        </p:nvSpPr>
        <p:spPr>
          <a:xfrm>
            <a:off x="8088591" y="4767270"/>
            <a:ext cx="369600" cy="273900"/>
          </a:xfrm>
          <a:prstGeom prst="rect">
            <a:avLst/>
          </a:prstGeom>
          <a:noFill/>
          <a:ln>
            <a:noFill/>
          </a:ln>
        </p:spPr>
        <p:txBody>
          <a:bodyPr spcFirstLastPara="1" wrap="square" lIns="77300" tIns="38625" rIns="77300" bIns="38625" anchor="ctr" anchorCtr="0">
            <a:noAutofit/>
          </a:bodyPr>
          <a:lstStyle>
            <a:lvl1pPr marL="0" marR="0" lvl="0"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395" name="Google Shape;395;p89"/>
          <p:cNvSpPr txBox="1">
            <a:spLocks noGrp="1"/>
          </p:cNvSpPr>
          <p:nvPr>
            <p:ph type="body" idx="1"/>
          </p:nvPr>
        </p:nvSpPr>
        <p:spPr>
          <a:xfrm>
            <a:off x="685800" y="994222"/>
            <a:ext cx="7772400" cy="3630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96" name="Google Shape;396;p89"/>
          <p:cNvSpPr/>
          <p:nvPr/>
        </p:nvSpPr>
        <p:spPr>
          <a:xfrm>
            <a:off x="0" y="0"/>
            <a:ext cx="274500" cy="5143500"/>
          </a:xfrm>
          <a:prstGeom prst="rect">
            <a:avLst/>
          </a:prstGeom>
          <a:solidFill>
            <a:schemeClr val="accent5"/>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Orange Title and Content 2-column">
  <p:cSld name="2_Title and Content_1_2_2">
    <p:spTree>
      <p:nvGrpSpPr>
        <p:cNvPr id="1" name="Shape 397"/>
        <p:cNvGrpSpPr/>
        <p:nvPr/>
      </p:nvGrpSpPr>
      <p:grpSpPr>
        <a:xfrm>
          <a:off x="0" y="0"/>
          <a:ext cx="0" cy="0"/>
          <a:chOff x="0" y="0"/>
          <a:chExt cx="0" cy="0"/>
        </a:xfrm>
      </p:grpSpPr>
      <p:sp>
        <p:nvSpPr>
          <p:cNvPr id="398" name="Google Shape;398;p90"/>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rtl="0">
              <a:lnSpc>
                <a:spcPct val="100000"/>
              </a:lnSpc>
              <a:spcBef>
                <a:spcPts val="0"/>
              </a:spcBef>
              <a:spcAft>
                <a:spcPts val="0"/>
              </a:spcAft>
              <a:buClr>
                <a:schemeClr val="accent5"/>
              </a:buClr>
              <a:buSzPts val="1600"/>
              <a:buNone/>
              <a:defRPr>
                <a:solidFill>
                  <a:schemeClr val="accent5"/>
                </a:solidFill>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a:p>
        </p:txBody>
      </p:sp>
      <p:sp>
        <p:nvSpPr>
          <p:cNvPr id="399" name="Google Shape;399;p90"/>
          <p:cNvSpPr txBox="1">
            <a:spLocks noGrp="1"/>
          </p:cNvSpPr>
          <p:nvPr>
            <p:ph type="sldNum" idx="12"/>
          </p:nvPr>
        </p:nvSpPr>
        <p:spPr>
          <a:xfrm>
            <a:off x="8088591" y="4767270"/>
            <a:ext cx="369600" cy="273900"/>
          </a:xfrm>
          <a:prstGeom prst="rect">
            <a:avLst/>
          </a:prstGeom>
          <a:noFill/>
          <a:ln>
            <a:noFill/>
          </a:ln>
        </p:spPr>
        <p:txBody>
          <a:bodyPr spcFirstLastPara="1" wrap="square" lIns="77300" tIns="38625" rIns="77300" bIns="38625" anchor="ctr" anchorCtr="0">
            <a:noAutofit/>
          </a:bodyPr>
          <a:lstStyle>
            <a:lvl1pPr marL="0" marR="0" lvl="0"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i="0" u="none" strike="noStrike" cap="none">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00" name="Google Shape;400;p90"/>
          <p:cNvSpPr/>
          <p:nvPr/>
        </p:nvSpPr>
        <p:spPr>
          <a:xfrm>
            <a:off x="0" y="0"/>
            <a:ext cx="274500" cy="5143500"/>
          </a:xfrm>
          <a:prstGeom prst="rect">
            <a:avLst/>
          </a:prstGeom>
          <a:solidFill>
            <a:schemeClr val="accent5"/>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
        <p:nvSpPr>
          <p:cNvPr id="401" name="Google Shape;401;p90"/>
          <p:cNvSpPr txBox="1">
            <a:spLocks noGrp="1"/>
          </p:cNvSpPr>
          <p:nvPr>
            <p:ph type="body" idx="1"/>
          </p:nvPr>
        </p:nvSpPr>
        <p:spPr>
          <a:xfrm>
            <a:off x="685800" y="996696"/>
            <a:ext cx="3657600" cy="3630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2" name="Google Shape;402;p90"/>
          <p:cNvSpPr txBox="1">
            <a:spLocks noGrp="1"/>
          </p:cNvSpPr>
          <p:nvPr>
            <p:ph type="body" idx="2"/>
          </p:nvPr>
        </p:nvSpPr>
        <p:spPr>
          <a:xfrm>
            <a:off x="4800593" y="996696"/>
            <a:ext cx="3657600" cy="36306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403"/>
        <p:cNvGrpSpPr/>
        <p:nvPr/>
      </p:nvGrpSpPr>
      <p:grpSpPr>
        <a:xfrm>
          <a:off x="0" y="0"/>
          <a:ext cx="0" cy="0"/>
          <a:chOff x="0" y="0"/>
          <a:chExt cx="0" cy="0"/>
        </a:xfrm>
      </p:grpSpPr>
      <p:sp>
        <p:nvSpPr>
          <p:cNvPr id="404" name="Google Shape;404;p91"/>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05" name="Google Shape;405;p91"/>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
        <p:nvSpPr>
          <p:cNvPr id="406" name="Google Shape;406;p91"/>
          <p:cNvSpPr/>
          <p:nvPr/>
        </p:nvSpPr>
        <p:spPr>
          <a:xfrm>
            <a:off x="144029" y="4733680"/>
            <a:ext cx="685800" cy="307427"/>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lank 2 1">
  <p:cSld name="Blank 2_1">
    <p:spTree>
      <p:nvGrpSpPr>
        <p:cNvPr id="1" name="Shape 407"/>
        <p:cNvGrpSpPr/>
        <p:nvPr/>
      </p:nvGrpSpPr>
      <p:grpSpPr>
        <a:xfrm>
          <a:off x="0" y="0"/>
          <a:ext cx="0" cy="0"/>
          <a:chOff x="0" y="0"/>
          <a:chExt cx="0" cy="0"/>
        </a:xfrm>
      </p:grpSpPr>
      <p:sp>
        <p:nvSpPr>
          <p:cNvPr id="408" name="Google Shape;408;p92"/>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09" name="Google Shape;409;p92"/>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dk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dk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dk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dk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dk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dk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dk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dk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410" name="Google Shape;410;p92"/>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UMass L&amp;D Whiteboard">
  <p:cSld name="ONE_COLUMN_TEXT_1">
    <p:spTree>
      <p:nvGrpSpPr>
        <p:cNvPr id="1" name="Shape 411"/>
        <p:cNvGrpSpPr/>
        <p:nvPr/>
      </p:nvGrpSpPr>
      <p:grpSpPr>
        <a:xfrm>
          <a:off x="0" y="0"/>
          <a:ext cx="0" cy="0"/>
          <a:chOff x="0" y="0"/>
          <a:chExt cx="0" cy="0"/>
        </a:xfrm>
      </p:grpSpPr>
      <p:pic>
        <p:nvPicPr>
          <p:cNvPr id="412" name="Google Shape;412;p93"/>
          <p:cNvPicPr preferRelativeResize="0"/>
          <p:nvPr/>
        </p:nvPicPr>
        <p:blipFill rotWithShape="1">
          <a:blip r:embed="rId2">
            <a:alphaModFix/>
          </a:blip>
          <a:srcRect t="5598"/>
          <a:stretch/>
        </p:blipFill>
        <p:spPr>
          <a:xfrm>
            <a:off x="0" y="0"/>
            <a:ext cx="9143999" cy="5143501"/>
          </a:xfrm>
          <a:prstGeom prst="rect">
            <a:avLst/>
          </a:prstGeom>
          <a:noFill/>
          <a:ln>
            <a:noFill/>
          </a:ln>
        </p:spPr>
      </p:pic>
      <p:sp>
        <p:nvSpPr>
          <p:cNvPr id="413" name="Google Shape;413;p93"/>
          <p:cNvSpPr txBox="1">
            <a:spLocks noGrp="1"/>
          </p:cNvSpPr>
          <p:nvPr>
            <p:ph type="body" idx="1"/>
          </p:nvPr>
        </p:nvSpPr>
        <p:spPr>
          <a:xfrm>
            <a:off x="696700" y="1360375"/>
            <a:ext cx="2720400" cy="147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4" name="Google Shape;414;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15" name="Google Shape;415;p93"/>
          <p:cNvSpPr txBox="1">
            <a:spLocks noGrp="1"/>
          </p:cNvSpPr>
          <p:nvPr>
            <p:ph type="body" idx="2"/>
          </p:nvPr>
        </p:nvSpPr>
        <p:spPr>
          <a:xfrm>
            <a:off x="4416475" y="3948325"/>
            <a:ext cx="3818100" cy="39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6" name="Google Shape;416;p93"/>
          <p:cNvSpPr txBox="1">
            <a:spLocks noGrp="1"/>
          </p:cNvSpPr>
          <p:nvPr>
            <p:ph type="body" idx="3"/>
          </p:nvPr>
        </p:nvSpPr>
        <p:spPr>
          <a:xfrm>
            <a:off x="5754025" y="1330376"/>
            <a:ext cx="28479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7" name="Google Shape;417;p93"/>
          <p:cNvSpPr txBox="1">
            <a:spLocks noGrp="1"/>
          </p:cNvSpPr>
          <p:nvPr>
            <p:ph type="body" idx="4"/>
          </p:nvPr>
        </p:nvSpPr>
        <p:spPr>
          <a:xfrm>
            <a:off x="696700" y="3342850"/>
            <a:ext cx="2720400" cy="605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8" name="Google Shape;418;p93"/>
          <p:cNvSpPr txBox="1">
            <a:spLocks noGrp="1"/>
          </p:cNvSpPr>
          <p:nvPr>
            <p:ph type="body" idx="5"/>
          </p:nvPr>
        </p:nvSpPr>
        <p:spPr>
          <a:xfrm>
            <a:off x="696700" y="4451425"/>
            <a:ext cx="2720400" cy="605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9" name="Google Shape;419;p93"/>
          <p:cNvSpPr txBox="1">
            <a:spLocks noGrp="1"/>
          </p:cNvSpPr>
          <p:nvPr>
            <p:ph type="body" idx="6"/>
          </p:nvPr>
        </p:nvSpPr>
        <p:spPr>
          <a:xfrm>
            <a:off x="5754025" y="2089976"/>
            <a:ext cx="28479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0" name="Google Shape;420;p93"/>
          <p:cNvSpPr txBox="1">
            <a:spLocks noGrp="1"/>
          </p:cNvSpPr>
          <p:nvPr>
            <p:ph type="body" idx="7"/>
          </p:nvPr>
        </p:nvSpPr>
        <p:spPr>
          <a:xfrm>
            <a:off x="5754025" y="2754551"/>
            <a:ext cx="28479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1" name="Google Shape;421;p93"/>
          <p:cNvSpPr txBox="1">
            <a:spLocks noGrp="1"/>
          </p:cNvSpPr>
          <p:nvPr>
            <p:ph type="body" idx="8"/>
          </p:nvPr>
        </p:nvSpPr>
        <p:spPr>
          <a:xfrm>
            <a:off x="814600"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2" name="Google Shape;422;p93"/>
          <p:cNvSpPr txBox="1">
            <a:spLocks noGrp="1"/>
          </p:cNvSpPr>
          <p:nvPr>
            <p:ph type="body" idx="9"/>
          </p:nvPr>
        </p:nvSpPr>
        <p:spPr>
          <a:xfrm>
            <a:off x="3119975"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3" name="Google Shape;423;p93"/>
          <p:cNvSpPr txBox="1">
            <a:spLocks noGrp="1"/>
          </p:cNvSpPr>
          <p:nvPr>
            <p:ph type="body" idx="13"/>
          </p:nvPr>
        </p:nvSpPr>
        <p:spPr>
          <a:xfrm>
            <a:off x="5425350"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4" name="Google Shape;424;p93"/>
          <p:cNvSpPr txBox="1">
            <a:spLocks noGrp="1"/>
          </p:cNvSpPr>
          <p:nvPr>
            <p:ph type="body" idx="14"/>
          </p:nvPr>
        </p:nvSpPr>
        <p:spPr>
          <a:xfrm>
            <a:off x="7534250" y="467700"/>
            <a:ext cx="1436700" cy="460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5" name="Google Shape;425;p93"/>
          <p:cNvSpPr txBox="1">
            <a:spLocks noGrp="1"/>
          </p:cNvSpPr>
          <p:nvPr>
            <p:ph type="body" idx="15"/>
          </p:nvPr>
        </p:nvSpPr>
        <p:spPr>
          <a:xfrm>
            <a:off x="3855675" y="1332200"/>
            <a:ext cx="1354800" cy="39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6" name="Google Shape;426;p93"/>
          <p:cNvSpPr txBox="1">
            <a:spLocks noGrp="1"/>
          </p:cNvSpPr>
          <p:nvPr>
            <p:ph type="body" idx="16"/>
          </p:nvPr>
        </p:nvSpPr>
        <p:spPr>
          <a:xfrm>
            <a:off x="90025" y="35650"/>
            <a:ext cx="1769100" cy="39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1"/>
              </a:buClr>
              <a:buSzPts val="1200"/>
              <a:buChar char="●"/>
              <a:defRPr sz="1200">
                <a:solidFill>
                  <a:schemeClr val="accent1"/>
                </a:solidFill>
              </a:defRPr>
            </a:lvl1pPr>
            <a:lvl2pPr marL="914400" lvl="1" indent="-304800" rtl="0">
              <a:spcBef>
                <a:spcPts val="1600"/>
              </a:spcBef>
              <a:spcAft>
                <a:spcPts val="0"/>
              </a:spcAft>
              <a:buClr>
                <a:schemeClr val="accent1"/>
              </a:buClr>
              <a:buSzPts val="1200"/>
              <a:buChar char="○"/>
              <a:defRPr sz="1200">
                <a:solidFill>
                  <a:schemeClr val="accent1"/>
                </a:solidFill>
              </a:defRPr>
            </a:lvl2pPr>
            <a:lvl3pPr marL="1371600" lvl="2" indent="-304800" rtl="0">
              <a:spcBef>
                <a:spcPts val="1600"/>
              </a:spcBef>
              <a:spcAft>
                <a:spcPts val="0"/>
              </a:spcAft>
              <a:buClr>
                <a:schemeClr val="accent1"/>
              </a:buClr>
              <a:buSzPts val="1200"/>
              <a:buChar char="■"/>
              <a:defRPr sz="1200">
                <a:solidFill>
                  <a:schemeClr val="accent1"/>
                </a:solidFill>
              </a:defRPr>
            </a:lvl3pPr>
            <a:lvl4pPr marL="1828800" lvl="3" indent="-304800" rtl="0">
              <a:spcBef>
                <a:spcPts val="1600"/>
              </a:spcBef>
              <a:spcAft>
                <a:spcPts val="0"/>
              </a:spcAft>
              <a:buClr>
                <a:schemeClr val="accent1"/>
              </a:buClr>
              <a:buSzPts val="1200"/>
              <a:buChar char="●"/>
              <a:defRPr sz="1200">
                <a:solidFill>
                  <a:schemeClr val="accent1"/>
                </a:solidFill>
              </a:defRPr>
            </a:lvl4pPr>
            <a:lvl5pPr marL="2286000" lvl="4" indent="-304800" rtl="0">
              <a:spcBef>
                <a:spcPts val="1600"/>
              </a:spcBef>
              <a:spcAft>
                <a:spcPts val="0"/>
              </a:spcAft>
              <a:buClr>
                <a:schemeClr val="accent1"/>
              </a:buClr>
              <a:buSzPts val="1200"/>
              <a:buChar char="○"/>
              <a:defRPr sz="1200">
                <a:solidFill>
                  <a:schemeClr val="accent1"/>
                </a:solidFill>
              </a:defRPr>
            </a:lvl5pPr>
            <a:lvl6pPr marL="2743200" lvl="5" indent="-304800" rtl="0">
              <a:spcBef>
                <a:spcPts val="1600"/>
              </a:spcBef>
              <a:spcAft>
                <a:spcPts val="0"/>
              </a:spcAft>
              <a:buClr>
                <a:schemeClr val="accent1"/>
              </a:buClr>
              <a:buSzPts val="1200"/>
              <a:buChar char="■"/>
              <a:defRPr sz="1200">
                <a:solidFill>
                  <a:schemeClr val="accent1"/>
                </a:solidFill>
              </a:defRPr>
            </a:lvl6pPr>
            <a:lvl7pPr marL="3200400" lvl="6" indent="-304800" rtl="0">
              <a:spcBef>
                <a:spcPts val="1600"/>
              </a:spcBef>
              <a:spcAft>
                <a:spcPts val="0"/>
              </a:spcAft>
              <a:buClr>
                <a:schemeClr val="accent1"/>
              </a:buClr>
              <a:buSzPts val="1200"/>
              <a:buChar char="●"/>
              <a:defRPr sz="1200">
                <a:solidFill>
                  <a:schemeClr val="accent1"/>
                </a:solidFill>
              </a:defRPr>
            </a:lvl7pPr>
            <a:lvl8pPr marL="3657600" lvl="7" indent="-304800" rtl="0">
              <a:spcBef>
                <a:spcPts val="1600"/>
              </a:spcBef>
              <a:spcAft>
                <a:spcPts val="0"/>
              </a:spcAft>
              <a:buClr>
                <a:schemeClr val="accent1"/>
              </a:buClr>
              <a:buSzPts val="1200"/>
              <a:buChar char="○"/>
              <a:defRPr sz="1200">
                <a:solidFill>
                  <a:schemeClr val="accent1"/>
                </a:solidFill>
              </a:defRPr>
            </a:lvl8pPr>
            <a:lvl9pPr marL="4114800" lvl="8" indent="-304800" rtl="0">
              <a:spcBef>
                <a:spcPts val="1600"/>
              </a:spcBef>
              <a:spcAft>
                <a:spcPts val="1600"/>
              </a:spcAft>
              <a:buClr>
                <a:schemeClr val="accent1"/>
              </a:buClr>
              <a:buSzPts val="1200"/>
              <a:buChar char="■"/>
              <a:defRPr sz="1200">
                <a:solidFill>
                  <a:schemeClr val="accent1"/>
                </a:solidFil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ree Sections">
  <p:cSld name="Three Sections">
    <p:spTree>
      <p:nvGrpSpPr>
        <p:cNvPr id="1" name="Shape 427"/>
        <p:cNvGrpSpPr/>
        <p:nvPr/>
      </p:nvGrpSpPr>
      <p:grpSpPr>
        <a:xfrm>
          <a:off x="0" y="0"/>
          <a:ext cx="0" cy="0"/>
          <a:chOff x="0" y="0"/>
          <a:chExt cx="0" cy="0"/>
        </a:xfrm>
      </p:grpSpPr>
      <p:sp>
        <p:nvSpPr>
          <p:cNvPr id="428" name="Google Shape;428;p94"/>
          <p:cNvSpPr txBox="1">
            <a:spLocks noGrp="1"/>
          </p:cNvSpPr>
          <p:nvPr>
            <p:ph type="body" idx="1"/>
          </p:nvPr>
        </p:nvSpPr>
        <p:spPr>
          <a:xfrm>
            <a:off x="800099"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429" name="Google Shape;429;p94"/>
          <p:cNvSpPr txBox="1">
            <a:spLocks noGrp="1"/>
          </p:cNvSpPr>
          <p:nvPr>
            <p:ph type="body" idx="2"/>
          </p:nvPr>
        </p:nvSpPr>
        <p:spPr>
          <a:xfrm>
            <a:off x="800100"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430" name="Google Shape;430;p94"/>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31" name="Google Shape;431;p94"/>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
        <p:nvSpPr>
          <p:cNvPr id="432" name="Google Shape;432;p94"/>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33" name="Google Shape;433;p94"/>
          <p:cNvSpPr txBox="1">
            <a:spLocks noGrp="1"/>
          </p:cNvSpPr>
          <p:nvPr>
            <p:ph type="body" idx="3"/>
          </p:nvPr>
        </p:nvSpPr>
        <p:spPr>
          <a:xfrm>
            <a:off x="3428998"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434" name="Google Shape;434;p94"/>
          <p:cNvSpPr txBox="1">
            <a:spLocks noGrp="1"/>
          </p:cNvSpPr>
          <p:nvPr>
            <p:ph type="body" idx="4"/>
          </p:nvPr>
        </p:nvSpPr>
        <p:spPr>
          <a:xfrm>
            <a:off x="3428999"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435" name="Google Shape;435;p94"/>
          <p:cNvSpPr txBox="1">
            <a:spLocks noGrp="1"/>
          </p:cNvSpPr>
          <p:nvPr>
            <p:ph type="body" idx="5"/>
          </p:nvPr>
        </p:nvSpPr>
        <p:spPr>
          <a:xfrm>
            <a:off x="6057898" y="1279284"/>
            <a:ext cx="2286000" cy="685800"/>
          </a:xfrm>
          <a:prstGeom prst="rect">
            <a:avLst/>
          </a:prstGeom>
          <a:solidFill>
            <a:schemeClr val="accent1"/>
          </a:solidFill>
          <a:ln>
            <a:noFill/>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436" name="Google Shape;436;p94"/>
          <p:cNvSpPr txBox="1">
            <a:spLocks noGrp="1"/>
          </p:cNvSpPr>
          <p:nvPr>
            <p:ph type="body" idx="6"/>
          </p:nvPr>
        </p:nvSpPr>
        <p:spPr>
          <a:xfrm>
            <a:off x="6057899" y="1965084"/>
            <a:ext cx="2286000" cy="26772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437" name="Google Shape;437;p94"/>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Gold Title Only">
  <p:cSld name="CUSTOM_2_1_1">
    <p:spTree>
      <p:nvGrpSpPr>
        <p:cNvPr id="1" name="Shape 438"/>
        <p:cNvGrpSpPr/>
        <p:nvPr/>
      </p:nvGrpSpPr>
      <p:grpSpPr>
        <a:xfrm>
          <a:off x="0" y="0"/>
          <a:ext cx="0" cy="0"/>
          <a:chOff x="0" y="0"/>
          <a:chExt cx="0" cy="0"/>
        </a:xfrm>
      </p:grpSpPr>
      <p:sp>
        <p:nvSpPr>
          <p:cNvPr id="439" name="Google Shape;439;p95"/>
          <p:cNvSpPr txBox="1">
            <a:spLocks noGrp="1"/>
          </p:cNvSpPr>
          <p:nvPr>
            <p:ph type="sldNum" idx="12"/>
          </p:nvPr>
        </p:nvSpPr>
        <p:spPr>
          <a:xfrm>
            <a:off x="8088591" y="4767270"/>
            <a:ext cx="369600" cy="273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40" name="Google Shape;440;p95"/>
          <p:cNvSpPr txBox="1">
            <a:spLocks noGrp="1"/>
          </p:cNvSpPr>
          <p:nvPr>
            <p:ph type="title"/>
          </p:nvPr>
        </p:nvSpPr>
        <p:spPr>
          <a:xfrm>
            <a:off x="685800" y="457200"/>
            <a:ext cx="7772400" cy="537000"/>
          </a:xfrm>
          <a:prstGeom prst="rect">
            <a:avLst/>
          </a:prstGeom>
          <a:noFill/>
          <a:ln>
            <a:noFill/>
          </a:ln>
        </p:spPr>
        <p:txBody>
          <a:bodyPr spcFirstLastPara="1" wrap="square" lIns="77300" tIns="38625" rIns="77300" bIns="38625" anchor="t" anchorCtr="0">
            <a:noAutofit/>
          </a:bodyPr>
          <a:lstStyle>
            <a:lvl1pPr lvl="0" algn="l" rtl="0">
              <a:lnSpc>
                <a:spcPct val="100000"/>
              </a:lnSpc>
              <a:spcBef>
                <a:spcPts val="0"/>
              </a:spcBef>
              <a:spcAft>
                <a:spcPts val="0"/>
              </a:spcAft>
              <a:buClr>
                <a:schemeClr val="accent4"/>
              </a:buClr>
              <a:buSzPts val="1600"/>
              <a:buNone/>
              <a:defRPr>
                <a:solidFill>
                  <a:schemeClr val="accent4"/>
                </a:solidFill>
              </a:defRPr>
            </a:lvl1pPr>
            <a:lvl2pPr lvl="1" algn="l" rtl="0">
              <a:lnSpc>
                <a:spcPct val="100000"/>
              </a:lnSpc>
              <a:spcBef>
                <a:spcPts val="0"/>
              </a:spcBef>
              <a:spcAft>
                <a:spcPts val="0"/>
              </a:spcAft>
              <a:buClr>
                <a:schemeClr val="accent4"/>
              </a:buClr>
              <a:buSzPts val="1200"/>
              <a:buNone/>
              <a:defRPr>
                <a:solidFill>
                  <a:schemeClr val="accent4"/>
                </a:solidFill>
              </a:defRPr>
            </a:lvl2pPr>
            <a:lvl3pPr lvl="2" algn="l" rtl="0">
              <a:lnSpc>
                <a:spcPct val="100000"/>
              </a:lnSpc>
              <a:spcBef>
                <a:spcPts val="0"/>
              </a:spcBef>
              <a:spcAft>
                <a:spcPts val="0"/>
              </a:spcAft>
              <a:buClr>
                <a:schemeClr val="accent4"/>
              </a:buClr>
              <a:buSzPts val="1200"/>
              <a:buNone/>
              <a:defRPr>
                <a:solidFill>
                  <a:schemeClr val="accent4"/>
                </a:solidFill>
              </a:defRPr>
            </a:lvl3pPr>
            <a:lvl4pPr lvl="3" algn="l" rtl="0">
              <a:lnSpc>
                <a:spcPct val="100000"/>
              </a:lnSpc>
              <a:spcBef>
                <a:spcPts val="0"/>
              </a:spcBef>
              <a:spcAft>
                <a:spcPts val="0"/>
              </a:spcAft>
              <a:buClr>
                <a:schemeClr val="accent4"/>
              </a:buClr>
              <a:buSzPts val="1200"/>
              <a:buNone/>
              <a:defRPr>
                <a:solidFill>
                  <a:schemeClr val="accent4"/>
                </a:solidFill>
              </a:defRPr>
            </a:lvl4pPr>
            <a:lvl5pPr lvl="4" algn="l" rtl="0">
              <a:lnSpc>
                <a:spcPct val="100000"/>
              </a:lnSpc>
              <a:spcBef>
                <a:spcPts val="0"/>
              </a:spcBef>
              <a:spcAft>
                <a:spcPts val="0"/>
              </a:spcAft>
              <a:buClr>
                <a:schemeClr val="accent4"/>
              </a:buClr>
              <a:buSzPts val="1200"/>
              <a:buNone/>
              <a:defRPr>
                <a:solidFill>
                  <a:schemeClr val="accent4"/>
                </a:solidFill>
              </a:defRPr>
            </a:lvl5pPr>
            <a:lvl6pPr lvl="5" algn="l" rtl="0">
              <a:lnSpc>
                <a:spcPct val="100000"/>
              </a:lnSpc>
              <a:spcBef>
                <a:spcPts val="0"/>
              </a:spcBef>
              <a:spcAft>
                <a:spcPts val="0"/>
              </a:spcAft>
              <a:buClr>
                <a:schemeClr val="accent4"/>
              </a:buClr>
              <a:buSzPts val="1200"/>
              <a:buNone/>
              <a:defRPr>
                <a:solidFill>
                  <a:schemeClr val="accent4"/>
                </a:solidFill>
              </a:defRPr>
            </a:lvl6pPr>
            <a:lvl7pPr lvl="6" algn="l" rtl="0">
              <a:lnSpc>
                <a:spcPct val="100000"/>
              </a:lnSpc>
              <a:spcBef>
                <a:spcPts val="0"/>
              </a:spcBef>
              <a:spcAft>
                <a:spcPts val="0"/>
              </a:spcAft>
              <a:buClr>
                <a:schemeClr val="accent4"/>
              </a:buClr>
              <a:buSzPts val="1200"/>
              <a:buNone/>
              <a:defRPr>
                <a:solidFill>
                  <a:schemeClr val="accent4"/>
                </a:solidFill>
              </a:defRPr>
            </a:lvl7pPr>
            <a:lvl8pPr lvl="7" algn="l" rtl="0">
              <a:lnSpc>
                <a:spcPct val="100000"/>
              </a:lnSpc>
              <a:spcBef>
                <a:spcPts val="0"/>
              </a:spcBef>
              <a:spcAft>
                <a:spcPts val="0"/>
              </a:spcAft>
              <a:buClr>
                <a:schemeClr val="accent4"/>
              </a:buClr>
              <a:buSzPts val="1200"/>
              <a:buNone/>
              <a:defRPr>
                <a:solidFill>
                  <a:schemeClr val="accent4"/>
                </a:solidFill>
              </a:defRPr>
            </a:lvl8pPr>
            <a:lvl9pPr lvl="8" algn="l" rtl="0">
              <a:lnSpc>
                <a:spcPct val="100000"/>
              </a:lnSpc>
              <a:spcBef>
                <a:spcPts val="0"/>
              </a:spcBef>
              <a:spcAft>
                <a:spcPts val="0"/>
              </a:spcAft>
              <a:buClr>
                <a:schemeClr val="accent4"/>
              </a:buClr>
              <a:buSzPts val="1200"/>
              <a:buNone/>
              <a:defRPr>
                <a:solidFill>
                  <a:schemeClr val="accent4"/>
                </a:solidFill>
              </a:defRPr>
            </a:lvl9pPr>
          </a:lstStyle>
          <a:p>
            <a:endParaRPr/>
          </a:p>
        </p:txBody>
      </p:sp>
      <p:sp>
        <p:nvSpPr>
          <p:cNvPr id="441" name="Google Shape;441;p95"/>
          <p:cNvSpPr/>
          <p:nvPr/>
        </p:nvSpPr>
        <p:spPr>
          <a:xfrm>
            <a:off x="0" y="0"/>
            <a:ext cx="274500" cy="5143500"/>
          </a:xfrm>
          <a:prstGeom prst="rect">
            <a:avLst/>
          </a:prstGeom>
          <a:solidFill>
            <a:schemeClr val="accent4"/>
          </a:solidFill>
          <a:ln>
            <a:noFill/>
          </a:ln>
        </p:spPr>
        <p:txBody>
          <a:bodyPr spcFirstLastPara="1" wrap="square" lIns="75575" tIns="75575" rIns="75575" bIns="75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00ACC5"/>
        </a:solidFill>
        <a:effectLst/>
      </p:bgPr>
    </p:bg>
    <p:spTree>
      <p:nvGrpSpPr>
        <p:cNvPr id="1" name="Shape 442"/>
        <p:cNvGrpSpPr/>
        <p:nvPr/>
      </p:nvGrpSpPr>
      <p:grpSpPr>
        <a:xfrm>
          <a:off x="0" y="0"/>
          <a:ext cx="0" cy="0"/>
          <a:chOff x="0" y="0"/>
          <a:chExt cx="0" cy="0"/>
        </a:xfrm>
      </p:grpSpPr>
      <p:grpSp>
        <p:nvGrpSpPr>
          <p:cNvPr id="443" name="Google Shape;443;p96"/>
          <p:cNvGrpSpPr/>
          <p:nvPr/>
        </p:nvGrpSpPr>
        <p:grpSpPr>
          <a:xfrm>
            <a:off x="7772394" y="3736456"/>
            <a:ext cx="1371577" cy="1407009"/>
            <a:chOff x="1277575" y="238125"/>
            <a:chExt cx="5013075" cy="5142575"/>
          </a:xfrm>
        </p:grpSpPr>
        <p:sp>
          <p:nvSpPr>
            <p:cNvPr id="444" name="Google Shape;444;p96"/>
            <p:cNvSpPr/>
            <p:nvPr/>
          </p:nvSpPr>
          <p:spPr>
            <a:xfrm>
              <a:off x="1277575" y="238125"/>
              <a:ext cx="5013075" cy="5142575"/>
            </a:xfrm>
            <a:custGeom>
              <a:avLst/>
              <a:gdLst/>
              <a:ahLst/>
              <a:cxnLst/>
              <a:rect l="l" t="t" r="r" b="b"/>
              <a:pathLst>
                <a:path w="200523" h="205703" extrusionOk="0">
                  <a:moveTo>
                    <a:pt x="0" y="0"/>
                  </a:moveTo>
                  <a:lnTo>
                    <a:pt x="1036" y="205702"/>
                  </a:lnTo>
                  <a:lnTo>
                    <a:pt x="34925" y="205702"/>
                  </a:lnTo>
                  <a:lnTo>
                    <a:pt x="34037" y="33889"/>
                  </a:lnTo>
                  <a:lnTo>
                    <a:pt x="200522" y="33889"/>
                  </a:lnTo>
                  <a:lnTo>
                    <a:pt x="200522"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6"/>
            <p:cNvSpPr/>
            <p:nvPr/>
          </p:nvSpPr>
          <p:spPr>
            <a:xfrm>
              <a:off x="4311300" y="3508625"/>
              <a:ext cx="1979350" cy="1872075"/>
            </a:xfrm>
            <a:custGeom>
              <a:avLst/>
              <a:gdLst/>
              <a:ahLst/>
              <a:cxnLst/>
              <a:rect l="l" t="t" r="r" b="b"/>
              <a:pathLst>
                <a:path w="79174" h="74883" extrusionOk="0">
                  <a:moveTo>
                    <a:pt x="0" y="1"/>
                  </a:moveTo>
                  <a:lnTo>
                    <a:pt x="0" y="74882"/>
                  </a:lnTo>
                  <a:lnTo>
                    <a:pt x="33741" y="74882"/>
                  </a:lnTo>
                  <a:lnTo>
                    <a:pt x="33741" y="33890"/>
                  </a:lnTo>
                  <a:lnTo>
                    <a:pt x="79173" y="33890"/>
                  </a:lnTo>
                  <a:lnTo>
                    <a:pt x="79173" y="1"/>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6"/>
            <p:cNvSpPr/>
            <p:nvPr/>
          </p:nvSpPr>
          <p:spPr>
            <a:xfrm>
              <a:off x="2809225" y="1843775"/>
              <a:ext cx="3481425" cy="3536925"/>
            </a:xfrm>
            <a:custGeom>
              <a:avLst/>
              <a:gdLst/>
              <a:ahLst/>
              <a:cxnLst/>
              <a:rect l="l" t="t" r="r" b="b"/>
              <a:pathLst>
                <a:path w="139257" h="141477" extrusionOk="0">
                  <a:moveTo>
                    <a:pt x="1" y="0"/>
                  </a:moveTo>
                  <a:lnTo>
                    <a:pt x="1" y="141476"/>
                  </a:lnTo>
                  <a:lnTo>
                    <a:pt x="33890" y="141476"/>
                  </a:lnTo>
                  <a:lnTo>
                    <a:pt x="33890" y="33742"/>
                  </a:lnTo>
                  <a:lnTo>
                    <a:pt x="139256" y="33742"/>
                  </a:lnTo>
                  <a:lnTo>
                    <a:pt x="139256" y="0"/>
                  </a:ln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447"/>
        <p:cNvGrpSpPr/>
        <p:nvPr/>
      </p:nvGrpSpPr>
      <p:grpSpPr>
        <a:xfrm>
          <a:off x="0" y="0"/>
          <a:ext cx="0" cy="0"/>
          <a:chOff x="0" y="0"/>
          <a:chExt cx="0" cy="0"/>
        </a:xfrm>
      </p:grpSpPr>
      <p:sp>
        <p:nvSpPr>
          <p:cNvPr id="448" name="Google Shape;448;p97"/>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lor Comparison">
  <p:cSld name="Color Comparison">
    <p:spTree>
      <p:nvGrpSpPr>
        <p:cNvPr id="1" name="Shape 449"/>
        <p:cNvGrpSpPr/>
        <p:nvPr/>
      </p:nvGrpSpPr>
      <p:grpSpPr>
        <a:xfrm>
          <a:off x="0" y="0"/>
          <a:ext cx="0" cy="0"/>
          <a:chOff x="0" y="0"/>
          <a:chExt cx="0" cy="0"/>
        </a:xfrm>
      </p:grpSpPr>
      <p:sp>
        <p:nvSpPr>
          <p:cNvPr id="450" name="Google Shape;450;p98"/>
          <p:cNvSpPr txBox="1">
            <a:spLocks noGrp="1"/>
          </p:cNvSpPr>
          <p:nvPr>
            <p:ph type="body" idx="1"/>
          </p:nvPr>
        </p:nvSpPr>
        <p:spPr>
          <a:xfrm>
            <a:off x="800100" y="1279285"/>
            <a:ext cx="3698100" cy="421500"/>
          </a:xfrm>
          <a:prstGeom prst="rect">
            <a:avLst/>
          </a:prstGeom>
          <a:solidFill>
            <a:schemeClr val="accent1"/>
          </a:solidFill>
          <a:ln w="9525" cap="flat" cmpd="sng">
            <a:solidFill>
              <a:schemeClr val="accent1"/>
            </a:solidFill>
            <a:prstDash val="solid"/>
            <a:round/>
            <a:headEnd type="none" w="sm" len="sm"/>
            <a:tailEnd type="none" w="sm" len="sm"/>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451" name="Google Shape;451;p98"/>
          <p:cNvSpPr txBox="1">
            <a:spLocks noGrp="1"/>
          </p:cNvSpPr>
          <p:nvPr>
            <p:ph type="body" idx="2"/>
          </p:nvPr>
        </p:nvSpPr>
        <p:spPr>
          <a:xfrm>
            <a:off x="800100" y="1700646"/>
            <a:ext cx="3698100" cy="2941500"/>
          </a:xfrm>
          <a:prstGeom prst="rect">
            <a:avLst/>
          </a:prstGeom>
          <a:solidFill>
            <a:schemeClr val="lt1"/>
          </a:solidFill>
          <a:ln w="9525" cap="flat" cmpd="sng">
            <a:solidFill>
              <a:schemeClr val="accent1"/>
            </a:solidFill>
            <a:prstDash val="solid"/>
            <a:round/>
            <a:headEnd type="none" w="sm" len="sm"/>
            <a:tailEnd type="none" w="sm" len="sm"/>
          </a:ln>
          <a:effectLst>
            <a:outerShdw blurRad="25400" dist="25400" dir="2700000" algn="tl" rotWithShape="0">
              <a:schemeClr val="dk1">
                <a:alpha val="40000"/>
              </a:schemeClr>
            </a:outerShdw>
          </a:effectLst>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452" name="Google Shape;452;p98"/>
          <p:cNvSpPr txBox="1">
            <a:spLocks noGrp="1"/>
          </p:cNvSpPr>
          <p:nvPr>
            <p:ph type="body" idx="3"/>
          </p:nvPr>
        </p:nvSpPr>
        <p:spPr>
          <a:xfrm>
            <a:off x="4629150" y="1279285"/>
            <a:ext cx="3714600" cy="421500"/>
          </a:xfrm>
          <a:prstGeom prst="rect">
            <a:avLst/>
          </a:prstGeom>
          <a:solidFill>
            <a:schemeClr val="accent1"/>
          </a:solidFill>
          <a:ln w="9525" cap="flat" cmpd="sng">
            <a:solidFill>
              <a:schemeClr val="accent1"/>
            </a:solidFill>
            <a:prstDash val="solid"/>
            <a:round/>
            <a:headEnd type="none" w="sm" len="sm"/>
            <a:tailEnd type="none" w="sm" len="sm"/>
          </a:ln>
          <a:effectLst>
            <a:outerShdw blurRad="25400" dist="25400" dir="2700000" algn="tl" rotWithShape="0">
              <a:schemeClr val="dk1">
                <a:alpha val="40000"/>
              </a:schemeClr>
            </a:outerShdw>
          </a:effectLst>
        </p:spPr>
        <p:txBody>
          <a:bodyPr spcFirstLastPara="1" wrap="square" lIns="91425" tIns="45700" rIns="91425" bIns="45700" anchor="ctr"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1" i="0" u="none" strike="noStrike" cap="none">
                <a:solidFill>
                  <a:schemeClr val="dk2"/>
                </a:solidFill>
                <a:latin typeface="Trebuchet MS"/>
                <a:ea typeface="Trebuchet MS"/>
                <a:cs typeface="Trebuchet MS"/>
                <a:sym typeface="Trebuchet MS"/>
              </a:defRPr>
            </a:lvl1pPr>
            <a:lvl2pPr marL="914400" marR="0" lvl="1" indent="-228600" algn="l" rtl="0">
              <a:lnSpc>
                <a:spcPct val="100000"/>
              </a:lnSpc>
              <a:spcBef>
                <a:spcPts val="600"/>
              </a:spcBef>
              <a:spcAft>
                <a:spcPts val="0"/>
              </a:spcAft>
              <a:buClr>
                <a:schemeClr val="lt2"/>
              </a:buClr>
              <a:buSzPts val="1500"/>
              <a:buFont typeface="Noto Sans Symbols"/>
              <a:buNone/>
              <a:defRPr sz="1500" b="1" i="0" u="none" strike="noStrike" cap="none">
                <a:solidFill>
                  <a:schemeClr val="dk2"/>
                </a:solidFill>
                <a:latin typeface="Trebuchet MS"/>
                <a:ea typeface="Trebuchet MS"/>
                <a:cs typeface="Trebuchet MS"/>
                <a:sym typeface="Trebuchet MS"/>
              </a:defRPr>
            </a:lvl2pPr>
            <a:lvl3pPr marL="1371600" marR="0" lvl="2" indent="-228600" algn="l" rtl="0">
              <a:lnSpc>
                <a:spcPct val="100000"/>
              </a:lnSpc>
              <a:spcBef>
                <a:spcPts val="600"/>
              </a:spcBef>
              <a:spcAft>
                <a:spcPts val="0"/>
              </a:spcAft>
              <a:buClr>
                <a:schemeClr val="lt2"/>
              </a:buClr>
              <a:buSzPts val="1350"/>
              <a:buFont typeface="Trebuchet MS"/>
              <a:buNone/>
              <a:defRPr sz="1350" b="1" i="0" u="none" strike="noStrike" cap="none">
                <a:solidFill>
                  <a:schemeClr val="dk2"/>
                </a:solidFill>
                <a:latin typeface="Trebuchet MS"/>
                <a:ea typeface="Trebuchet MS"/>
                <a:cs typeface="Trebuchet MS"/>
                <a:sym typeface="Trebuchet MS"/>
              </a:defRPr>
            </a:lvl3pPr>
            <a:lvl4pPr marL="1828800" marR="0" lvl="3"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4pPr>
            <a:lvl5pPr marL="2286000" marR="0" lvl="4" indent="-228600" algn="l" rtl="0">
              <a:lnSpc>
                <a:spcPct val="100000"/>
              </a:lnSpc>
              <a:spcBef>
                <a:spcPts val="600"/>
              </a:spcBef>
              <a:spcAft>
                <a:spcPts val="0"/>
              </a:spcAft>
              <a:buClr>
                <a:schemeClr val="lt2"/>
              </a:buClr>
              <a:buSzPts val="1200"/>
              <a:buFont typeface="Trebuchet MS"/>
              <a:buNone/>
              <a:defRPr sz="1200" b="1" i="0" u="none" strike="noStrike" cap="none">
                <a:solidFill>
                  <a:schemeClr val="dk2"/>
                </a:solidFill>
                <a:latin typeface="Trebuchet MS"/>
                <a:ea typeface="Trebuchet MS"/>
                <a:cs typeface="Trebuchet MS"/>
                <a:sym typeface="Trebuchet MS"/>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Trebuchet MS"/>
                <a:ea typeface="Trebuchet MS"/>
                <a:cs typeface="Trebuchet MS"/>
                <a:sym typeface="Trebuchet MS"/>
              </a:defRPr>
            </a:lvl9pPr>
          </a:lstStyle>
          <a:p>
            <a:endParaRPr/>
          </a:p>
        </p:txBody>
      </p:sp>
      <p:sp>
        <p:nvSpPr>
          <p:cNvPr id="453" name="Google Shape;453;p98"/>
          <p:cNvSpPr txBox="1">
            <a:spLocks noGrp="1"/>
          </p:cNvSpPr>
          <p:nvPr>
            <p:ph type="body" idx="4"/>
          </p:nvPr>
        </p:nvSpPr>
        <p:spPr>
          <a:xfrm>
            <a:off x="4629150" y="1700646"/>
            <a:ext cx="3714600" cy="2941500"/>
          </a:xfrm>
          <a:prstGeom prst="rect">
            <a:avLst/>
          </a:prstGeom>
          <a:solidFill>
            <a:schemeClr val="lt1"/>
          </a:solidFill>
          <a:ln w="9525" cap="flat" cmpd="sng">
            <a:solidFill>
              <a:schemeClr val="accent1"/>
            </a:solidFill>
            <a:prstDash val="solid"/>
            <a:round/>
            <a:headEnd type="none" w="sm" len="sm"/>
            <a:tailEnd type="none" w="sm" len="sm"/>
          </a:ln>
          <a:effectLst>
            <a:outerShdw blurRad="25400" dist="25400" dir="2700000" algn="tl" rotWithShape="0">
              <a:schemeClr val="dk1">
                <a:alpha val="40000"/>
              </a:schemeClr>
            </a:outerShdw>
          </a:effectLst>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Symbol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454" name="Google Shape;454;p98"/>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55" name="Google Shape;455;p98"/>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
        <p:nvSpPr>
          <p:cNvPr id="456" name="Google Shape;456;p98"/>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457" name="Google Shape;457;p98"/>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8"/>
        <p:cNvGrpSpPr/>
        <p:nvPr/>
      </p:nvGrpSpPr>
      <p:grpSpPr>
        <a:xfrm>
          <a:off x="0" y="0"/>
          <a:ext cx="0" cy="0"/>
          <a:chOff x="0" y="0"/>
          <a:chExt cx="0" cy="0"/>
        </a:xfrm>
      </p:grpSpPr>
      <p:sp>
        <p:nvSpPr>
          <p:cNvPr id="459" name="Google Shape;459;p99"/>
          <p:cNvSpPr txBox="1">
            <a:spLocks noGrp="1"/>
          </p:cNvSpPr>
          <p:nvPr>
            <p:ph type="title"/>
          </p:nvPr>
        </p:nvSpPr>
        <p:spPr>
          <a:xfrm>
            <a:off x="800100" y="0"/>
            <a:ext cx="7543800" cy="10077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60" name="Google Shape;460;p99"/>
          <p:cNvSpPr txBox="1">
            <a:spLocks noGrp="1"/>
          </p:cNvSpPr>
          <p:nvPr>
            <p:ph type="body" idx="1"/>
          </p:nvPr>
        </p:nvSpPr>
        <p:spPr>
          <a:xfrm>
            <a:off x="800100" y="1145219"/>
            <a:ext cx="3714900" cy="34875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461" name="Google Shape;461;p99"/>
          <p:cNvSpPr txBox="1">
            <a:spLocks noGrp="1"/>
          </p:cNvSpPr>
          <p:nvPr>
            <p:ph type="body" idx="2"/>
          </p:nvPr>
        </p:nvSpPr>
        <p:spPr>
          <a:xfrm>
            <a:off x="4629150" y="1145219"/>
            <a:ext cx="3714600" cy="3487500"/>
          </a:xfrm>
          <a:prstGeom prst="rect">
            <a:avLst/>
          </a:prstGeom>
          <a:noFill/>
          <a:ln>
            <a:noFill/>
          </a:ln>
        </p:spPr>
        <p:txBody>
          <a:bodyPr spcFirstLastPara="1" wrap="square" lIns="91425" tIns="137150" rIns="91425" bIns="45700" anchor="t" anchorCtr="0">
            <a:noAutofit/>
          </a:bodyPr>
          <a:lstStyle>
            <a:lvl1pPr marL="457200" marR="0" lvl="0" indent="-228600" algn="l" rtl="0">
              <a:lnSpc>
                <a:spcPct val="100000"/>
              </a:lnSpc>
              <a:spcBef>
                <a:spcPts val="600"/>
              </a:spcBef>
              <a:spcAft>
                <a:spcPts val="0"/>
              </a:spcAft>
              <a:buClr>
                <a:schemeClr val="lt2"/>
              </a:buClr>
              <a:buSzPts val="1600"/>
              <a:buFont typeface="Arial"/>
              <a:buNone/>
              <a:defRPr sz="1600" b="0" i="0" u="none" strike="noStrike" cap="none">
                <a:solidFill>
                  <a:schemeClr val="dk2"/>
                </a:solidFill>
                <a:latin typeface="Trebuchet MS"/>
                <a:ea typeface="Trebuchet MS"/>
                <a:cs typeface="Trebuchet MS"/>
                <a:sym typeface="Trebuchet MS"/>
              </a:defRPr>
            </a:lvl1pPr>
            <a:lvl2pPr marL="914400" marR="0" lvl="1" indent="-330200" algn="l" rtl="0">
              <a:lnSpc>
                <a:spcPct val="100000"/>
              </a:lnSpc>
              <a:spcBef>
                <a:spcPts val="600"/>
              </a:spcBef>
              <a:spcAft>
                <a:spcPts val="0"/>
              </a:spcAft>
              <a:buClr>
                <a:schemeClr val="lt2"/>
              </a:buClr>
              <a:buSzPts val="1600"/>
              <a:buFont typeface="Noto Sans"/>
              <a:buChar char="▪"/>
              <a:defRPr sz="1600" b="0" i="0" u="none" strike="noStrike" cap="none">
                <a:solidFill>
                  <a:schemeClr val="dk2"/>
                </a:solidFill>
                <a:latin typeface="Trebuchet MS"/>
                <a:ea typeface="Trebuchet MS"/>
                <a:cs typeface="Trebuchet MS"/>
                <a:sym typeface="Trebuchet MS"/>
              </a:defRPr>
            </a:lvl2pPr>
            <a:lvl3pPr marL="1371600" marR="0" lvl="2"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lt2"/>
              </a:buClr>
              <a:buSzPts val="1600"/>
              <a:buFont typeface="Trebuchet MS"/>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chemeClr val="lt2"/>
              </a:buClr>
              <a:buSzPts val="1600"/>
              <a:buFont typeface="Trebuchet MS"/>
              <a:buChar char="&gt;"/>
              <a:defRPr sz="1600" b="0" i="0" u="none" strike="noStrike" cap="none">
                <a:solidFill>
                  <a:schemeClr val="dk2"/>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462" name="Google Shape;462;p99"/>
          <p:cNvSpPr txBox="1">
            <a:spLocks noGrp="1"/>
          </p:cNvSpPr>
          <p:nvPr>
            <p:ph type="ftr" idx="11"/>
          </p:nvPr>
        </p:nvSpPr>
        <p:spPr>
          <a:xfrm>
            <a:off x="4881032" y="4767263"/>
            <a:ext cx="3462900" cy="2739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63" name="Google Shape;463;p99"/>
          <p:cNvSpPr txBox="1">
            <a:spLocks noGrp="1"/>
          </p:cNvSpPr>
          <p:nvPr>
            <p:ph type="sldNum" idx="12"/>
          </p:nvPr>
        </p:nvSpPr>
        <p:spPr>
          <a:xfrm>
            <a:off x="8343900" y="4767263"/>
            <a:ext cx="6828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pic>
        <p:nvPicPr>
          <p:cNvPr id="464" name="Google Shape;464;p99"/>
          <p:cNvPicPr preferRelativeResize="0"/>
          <p:nvPr/>
        </p:nvPicPr>
        <p:blipFill rotWithShape="1">
          <a:blip r:embed="rId2">
            <a:alphaModFix/>
          </a:blip>
          <a:srcRect/>
          <a:stretch/>
        </p:blipFill>
        <p:spPr>
          <a:xfrm>
            <a:off x="144029" y="4733680"/>
            <a:ext cx="685800" cy="307427"/>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 solid 1">
  <p:cSld name="CUSTOM_4_1_1">
    <p:spTree>
      <p:nvGrpSpPr>
        <p:cNvPr id="1" name="Shape 465"/>
        <p:cNvGrpSpPr/>
        <p:nvPr/>
      </p:nvGrpSpPr>
      <p:grpSpPr>
        <a:xfrm>
          <a:off x="0" y="0"/>
          <a:ext cx="0" cy="0"/>
          <a:chOff x="0" y="0"/>
          <a:chExt cx="0" cy="0"/>
        </a:xfrm>
      </p:grpSpPr>
      <p:sp>
        <p:nvSpPr>
          <p:cNvPr id="466" name="Google Shape;466;p100"/>
          <p:cNvSpPr/>
          <p:nvPr/>
        </p:nvSpPr>
        <p:spPr>
          <a:xfrm>
            <a:off x="0" y="-4350"/>
            <a:ext cx="9144000" cy="515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7" name="Google Shape;467;p100"/>
          <p:cNvPicPr preferRelativeResize="0"/>
          <p:nvPr/>
        </p:nvPicPr>
        <p:blipFill rotWithShape="1">
          <a:blip r:embed="rId2">
            <a:alphaModFix amt="30000"/>
          </a:blip>
          <a:srcRect/>
          <a:stretch/>
        </p:blipFill>
        <p:spPr>
          <a:xfrm>
            <a:off x="7772393" y="3735100"/>
            <a:ext cx="1371600" cy="1412748"/>
          </a:xfrm>
          <a:prstGeom prst="rect">
            <a:avLst/>
          </a:prstGeom>
          <a:noFill/>
          <a:ln>
            <a:noFill/>
          </a:ln>
        </p:spPr>
      </p:pic>
      <p:sp>
        <p:nvSpPr>
          <p:cNvPr id="468" name="Google Shape;468;p100"/>
          <p:cNvSpPr txBox="1">
            <a:spLocks noGrp="1"/>
          </p:cNvSpPr>
          <p:nvPr>
            <p:ph type="title"/>
          </p:nvPr>
        </p:nvSpPr>
        <p:spPr>
          <a:xfrm>
            <a:off x="914400" y="457200"/>
            <a:ext cx="7315200" cy="2326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FFFFFF"/>
              </a:buClr>
              <a:buSzPts val="2400"/>
              <a:buNone/>
              <a:defRPr>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
        <p:nvSpPr>
          <p:cNvPr id="469" name="Google Shape;469;p100"/>
          <p:cNvSpPr txBox="1">
            <a:spLocks noGrp="1"/>
          </p:cNvSpPr>
          <p:nvPr>
            <p:ph type="subTitle" idx="1"/>
          </p:nvPr>
        </p:nvSpPr>
        <p:spPr>
          <a:xfrm>
            <a:off x="914400" y="2720550"/>
            <a:ext cx="6858000" cy="1965900"/>
          </a:xfrm>
          <a:prstGeom prst="rect">
            <a:avLst/>
          </a:prstGeom>
          <a:noFill/>
          <a:ln>
            <a:noFill/>
          </a:ln>
        </p:spPr>
        <p:txBody>
          <a:bodyPr spcFirstLastPara="1" wrap="square" lIns="91425" tIns="137150" rIns="91425" bIns="45700" anchor="t" anchorCtr="0">
            <a:noAutofit/>
          </a:bodyPr>
          <a:lstStyle>
            <a:lvl1pPr lvl="0" algn="l" rtl="0">
              <a:lnSpc>
                <a:spcPct val="90000"/>
              </a:lnSpc>
              <a:spcBef>
                <a:spcPts val="600"/>
              </a:spcBef>
              <a:spcAft>
                <a:spcPts val="0"/>
              </a:spcAft>
              <a:buClr>
                <a:srgbClr val="FFF7EC"/>
              </a:buClr>
              <a:buSzPts val="1600"/>
              <a:buFont typeface="Source Sans Pro"/>
              <a:buNone/>
              <a:defRPr>
                <a:solidFill>
                  <a:srgbClr val="FFF7EC"/>
                </a:solidFill>
                <a:latin typeface="Source Sans Pro"/>
                <a:ea typeface="Source Sans Pro"/>
                <a:cs typeface="Source Sans Pro"/>
                <a:sym typeface="Source Sans Pro"/>
              </a:defRPr>
            </a:lvl1pPr>
            <a:lvl2pPr lvl="1" algn="l" rtl="0">
              <a:lnSpc>
                <a:spcPct val="90000"/>
              </a:lnSpc>
              <a:spcBef>
                <a:spcPts val="600"/>
              </a:spcBef>
              <a:spcAft>
                <a:spcPts val="0"/>
              </a:spcAft>
              <a:buClr>
                <a:srgbClr val="FFF7EC"/>
              </a:buClr>
              <a:buSzPts val="1600"/>
              <a:buFont typeface="Source Sans Pro"/>
              <a:buNone/>
              <a:defRPr>
                <a:solidFill>
                  <a:srgbClr val="FFF7EC"/>
                </a:solidFill>
                <a:latin typeface="Source Sans Pro"/>
                <a:ea typeface="Source Sans Pro"/>
                <a:cs typeface="Source Sans Pro"/>
                <a:sym typeface="Source Sans Pro"/>
              </a:defRPr>
            </a:lvl2pPr>
            <a:lvl3pPr lvl="2" algn="l" rtl="0">
              <a:lnSpc>
                <a:spcPct val="90000"/>
              </a:lnSpc>
              <a:spcBef>
                <a:spcPts val="600"/>
              </a:spcBef>
              <a:spcAft>
                <a:spcPts val="0"/>
              </a:spcAft>
              <a:buClr>
                <a:srgbClr val="FFF7EC"/>
              </a:buClr>
              <a:buSzPts val="1600"/>
              <a:buFont typeface="Source Sans Pro"/>
              <a:buNone/>
              <a:defRPr>
                <a:solidFill>
                  <a:srgbClr val="FFF7EC"/>
                </a:solidFill>
                <a:latin typeface="Source Sans Pro"/>
                <a:ea typeface="Source Sans Pro"/>
                <a:cs typeface="Source Sans Pro"/>
                <a:sym typeface="Source Sans Pro"/>
              </a:defRPr>
            </a:lvl3pPr>
            <a:lvl4pPr lvl="3" algn="l" rtl="0">
              <a:lnSpc>
                <a:spcPct val="90000"/>
              </a:lnSpc>
              <a:spcBef>
                <a:spcPts val="600"/>
              </a:spcBef>
              <a:spcAft>
                <a:spcPts val="0"/>
              </a:spcAft>
              <a:buClr>
                <a:srgbClr val="FFF7EC"/>
              </a:buClr>
              <a:buSzPts val="1600"/>
              <a:buFont typeface="Source Sans Pro"/>
              <a:buNone/>
              <a:defRPr>
                <a:solidFill>
                  <a:srgbClr val="FFF7EC"/>
                </a:solidFill>
                <a:latin typeface="Source Sans Pro"/>
                <a:ea typeface="Source Sans Pro"/>
                <a:cs typeface="Source Sans Pro"/>
                <a:sym typeface="Source Sans Pro"/>
              </a:defRPr>
            </a:lvl4pPr>
            <a:lvl5pPr lvl="4" algn="l" rtl="0">
              <a:lnSpc>
                <a:spcPct val="90000"/>
              </a:lnSpc>
              <a:spcBef>
                <a:spcPts val="600"/>
              </a:spcBef>
              <a:spcAft>
                <a:spcPts val="0"/>
              </a:spcAft>
              <a:buClr>
                <a:srgbClr val="FFF7EC"/>
              </a:buClr>
              <a:buSzPts val="1600"/>
              <a:buFont typeface="Source Sans Pro"/>
              <a:buNone/>
              <a:defRPr>
                <a:solidFill>
                  <a:srgbClr val="FFF7EC"/>
                </a:solidFill>
                <a:latin typeface="Source Sans Pro"/>
                <a:ea typeface="Source Sans Pro"/>
                <a:cs typeface="Source Sans Pro"/>
                <a:sym typeface="Source Sans Pro"/>
              </a:defRPr>
            </a:lvl5pPr>
            <a:lvl6pPr lvl="5" algn="l" rtl="0">
              <a:lnSpc>
                <a:spcPct val="90000"/>
              </a:lnSpc>
              <a:spcBef>
                <a:spcPts val="375"/>
              </a:spcBef>
              <a:spcAft>
                <a:spcPts val="0"/>
              </a:spcAft>
              <a:buClr>
                <a:srgbClr val="FFF7EC"/>
              </a:buClr>
              <a:buSzPts val="1350"/>
              <a:buFont typeface="Source Sans Pro"/>
              <a:buNone/>
              <a:defRPr>
                <a:solidFill>
                  <a:srgbClr val="FFF7EC"/>
                </a:solidFill>
                <a:latin typeface="Source Sans Pro"/>
                <a:ea typeface="Source Sans Pro"/>
                <a:cs typeface="Source Sans Pro"/>
                <a:sym typeface="Source Sans Pro"/>
              </a:defRPr>
            </a:lvl6pPr>
            <a:lvl7pPr lvl="6" algn="l" rtl="0">
              <a:lnSpc>
                <a:spcPct val="90000"/>
              </a:lnSpc>
              <a:spcBef>
                <a:spcPts val="375"/>
              </a:spcBef>
              <a:spcAft>
                <a:spcPts val="0"/>
              </a:spcAft>
              <a:buClr>
                <a:srgbClr val="FFF7EC"/>
              </a:buClr>
              <a:buSzPts val="1350"/>
              <a:buFont typeface="Source Sans Pro"/>
              <a:buNone/>
              <a:defRPr>
                <a:solidFill>
                  <a:srgbClr val="FFF7EC"/>
                </a:solidFill>
                <a:latin typeface="Source Sans Pro"/>
                <a:ea typeface="Source Sans Pro"/>
                <a:cs typeface="Source Sans Pro"/>
                <a:sym typeface="Source Sans Pro"/>
              </a:defRPr>
            </a:lvl7pPr>
            <a:lvl8pPr lvl="7" algn="l" rtl="0">
              <a:lnSpc>
                <a:spcPct val="90000"/>
              </a:lnSpc>
              <a:spcBef>
                <a:spcPts val="375"/>
              </a:spcBef>
              <a:spcAft>
                <a:spcPts val="0"/>
              </a:spcAft>
              <a:buClr>
                <a:srgbClr val="FFF7EC"/>
              </a:buClr>
              <a:buSzPts val="1350"/>
              <a:buFont typeface="Source Sans Pro"/>
              <a:buNone/>
              <a:defRPr>
                <a:solidFill>
                  <a:srgbClr val="FFF7EC"/>
                </a:solidFill>
                <a:latin typeface="Source Sans Pro"/>
                <a:ea typeface="Source Sans Pro"/>
                <a:cs typeface="Source Sans Pro"/>
                <a:sym typeface="Source Sans Pro"/>
              </a:defRPr>
            </a:lvl8pPr>
            <a:lvl9pPr lvl="8" algn="l" rtl="0">
              <a:lnSpc>
                <a:spcPct val="90000"/>
              </a:lnSpc>
              <a:spcBef>
                <a:spcPts val="375"/>
              </a:spcBef>
              <a:spcAft>
                <a:spcPts val="0"/>
              </a:spcAft>
              <a:buClr>
                <a:srgbClr val="FFF7EC"/>
              </a:buClr>
              <a:buSzPts val="1350"/>
              <a:buFont typeface="Source Sans Pro"/>
              <a:buNone/>
              <a:defRPr>
                <a:solidFill>
                  <a:srgbClr val="FFF7EC"/>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plit - impact multi">
  <p:cSld name="CUSTOM_11">
    <p:spTree>
      <p:nvGrpSpPr>
        <p:cNvPr id="1" name="Shape 470"/>
        <p:cNvGrpSpPr/>
        <p:nvPr/>
      </p:nvGrpSpPr>
      <p:grpSpPr>
        <a:xfrm>
          <a:off x="0" y="0"/>
          <a:ext cx="0" cy="0"/>
          <a:chOff x="0" y="0"/>
          <a:chExt cx="0" cy="0"/>
        </a:xfrm>
      </p:grpSpPr>
      <p:sp>
        <p:nvSpPr>
          <p:cNvPr id="471" name="Google Shape;471;p101"/>
          <p:cNvSpPr/>
          <p:nvPr/>
        </p:nvSpPr>
        <p:spPr>
          <a:xfrm>
            <a:off x="0" y="-4350"/>
            <a:ext cx="4572000" cy="5152200"/>
          </a:xfrm>
          <a:prstGeom prst="rect">
            <a:avLst/>
          </a:prstGeom>
          <a:solidFill>
            <a:srgbClr val="FA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1"/>
          <p:cNvSpPr txBox="1">
            <a:spLocks noGrp="1"/>
          </p:cNvSpPr>
          <p:nvPr>
            <p:ph type="title"/>
          </p:nvPr>
        </p:nvSpPr>
        <p:spPr>
          <a:xfrm>
            <a:off x="914400" y="402336"/>
            <a:ext cx="3200400" cy="55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473" name="Google Shape;473;p101"/>
          <p:cNvSpPr txBox="1">
            <a:spLocks noGrp="1"/>
          </p:cNvSpPr>
          <p:nvPr>
            <p:ph type="subTitle" idx="1"/>
          </p:nvPr>
        </p:nvSpPr>
        <p:spPr>
          <a:xfrm>
            <a:off x="914400" y="914400"/>
            <a:ext cx="32004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1800"/>
              <a:buFont typeface="Source Sans Pro"/>
              <a:buNone/>
              <a:defRPr>
                <a:solidFill>
                  <a:schemeClr val="dk2"/>
                </a:solidFill>
                <a:latin typeface="Source Sans Pro"/>
                <a:ea typeface="Source Sans Pro"/>
                <a:cs typeface="Source Sans Pro"/>
                <a:sym typeface="Source Sans Pr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74" name="Google Shape;474;p101"/>
          <p:cNvSpPr txBox="1">
            <a:spLocks noGrp="1"/>
          </p:cNvSpPr>
          <p:nvPr>
            <p:ph type="body" idx="2"/>
          </p:nvPr>
        </p:nvSpPr>
        <p:spPr>
          <a:xfrm>
            <a:off x="914400" y="1828800"/>
            <a:ext cx="3200400" cy="2743200"/>
          </a:xfrm>
          <a:prstGeom prst="rect">
            <a:avLst/>
          </a:prstGeom>
        </p:spPr>
        <p:txBody>
          <a:bodyPr spcFirstLastPara="1" wrap="square" lIns="91425" tIns="91425" rIns="91425" bIns="91425" anchor="t" anchorCtr="0">
            <a:noAutofit/>
          </a:bodyPr>
          <a:lstStyle>
            <a:lvl1pPr marL="457200" lvl="0" indent="-381000" rtl="0">
              <a:lnSpc>
                <a:spcPct val="115000"/>
              </a:lnSpc>
              <a:spcBef>
                <a:spcPts val="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1pPr>
            <a:lvl2pPr marL="914400" lvl="1"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2pPr>
            <a:lvl3pPr marL="1371600" lvl="2"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3pPr>
            <a:lvl4pPr marL="1828800" lvl="3"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4pPr>
            <a:lvl5pPr marL="2286000" lvl="4"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5pPr>
            <a:lvl6pPr marL="2743200" lvl="5"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6pPr>
            <a:lvl7pPr marL="3200400" lvl="6"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7pPr>
            <a:lvl8pPr marL="3657600" lvl="7" indent="-381000" rtl="0">
              <a:lnSpc>
                <a:spcPct val="115000"/>
              </a:lnSpc>
              <a:spcBef>
                <a:spcPts val="1200"/>
              </a:spcBef>
              <a:spcAft>
                <a:spcPts val="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8pPr>
            <a:lvl9pPr marL="4114800" lvl="8" indent="-381000" rtl="0">
              <a:lnSpc>
                <a:spcPct val="115000"/>
              </a:lnSpc>
              <a:spcBef>
                <a:spcPts val="1200"/>
              </a:spcBef>
              <a:spcAft>
                <a:spcPts val="1200"/>
              </a:spcAft>
              <a:buClr>
                <a:schemeClr val="dk1"/>
              </a:buClr>
              <a:buSzPts val="2400"/>
              <a:buFont typeface="Source Sans Pro"/>
              <a:buChar char="&gt;"/>
              <a:defRPr sz="2400">
                <a:solidFill>
                  <a:schemeClr val="dk1"/>
                </a:solidFill>
                <a:latin typeface="Source Sans Pro"/>
                <a:ea typeface="Source Sans Pro"/>
                <a:cs typeface="Source Sans Pro"/>
                <a:sym typeface="Source Sans Pro"/>
              </a:defRPr>
            </a:lvl9pPr>
          </a:lstStyle>
          <a:p>
            <a:endParaRPr/>
          </a:p>
        </p:txBody>
      </p:sp>
      <p:sp>
        <p:nvSpPr>
          <p:cNvPr id="475" name="Google Shape;475;p101"/>
          <p:cNvSpPr txBox="1">
            <a:spLocks noGrp="1"/>
          </p:cNvSpPr>
          <p:nvPr>
            <p:ph type="title" idx="3"/>
          </p:nvPr>
        </p:nvSpPr>
        <p:spPr>
          <a:xfrm>
            <a:off x="5257800" y="411480"/>
            <a:ext cx="1371600" cy="704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476" name="Google Shape;476;p101"/>
          <p:cNvSpPr txBox="1">
            <a:spLocks noGrp="1"/>
          </p:cNvSpPr>
          <p:nvPr>
            <p:ph type="subTitle" idx="4"/>
          </p:nvPr>
        </p:nvSpPr>
        <p:spPr>
          <a:xfrm>
            <a:off x="5257800" y="1115568"/>
            <a:ext cx="13716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477" name="Google Shape;477;p101"/>
          <p:cNvSpPr txBox="1">
            <a:spLocks noGrp="1"/>
          </p:cNvSpPr>
          <p:nvPr>
            <p:ph type="title" idx="5"/>
          </p:nvPr>
        </p:nvSpPr>
        <p:spPr>
          <a:xfrm>
            <a:off x="7315200" y="411480"/>
            <a:ext cx="1371600" cy="704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478" name="Google Shape;478;p101"/>
          <p:cNvSpPr txBox="1">
            <a:spLocks noGrp="1"/>
          </p:cNvSpPr>
          <p:nvPr>
            <p:ph type="subTitle" idx="6"/>
          </p:nvPr>
        </p:nvSpPr>
        <p:spPr>
          <a:xfrm>
            <a:off x="7315200" y="1115568"/>
            <a:ext cx="13716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479" name="Google Shape;479;p101"/>
          <p:cNvSpPr txBox="1">
            <a:spLocks noGrp="1"/>
          </p:cNvSpPr>
          <p:nvPr>
            <p:ph type="title" idx="7"/>
          </p:nvPr>
        </p:nvSpPr>
        <p:spPr>
          <a:xfrm>
            <a:off x="5257800" y="1876805"/>
            <a:ext cx="1371600" cy="704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480" name="Google Shape;480;p101"/>
          <p:cNvSpPr txBox="1">
            <a:spLocks noGrp="1"/>
          </p:cNvSpPr>
          <p:nvPr>
            <p:ph type="subTitle" idx="8"/>
          </p:nvPr>
        </p:nvSpPr>
        <p:spPr>
          <a:xfrm>
            <a:off x="5257800" y="2580893"/>
            <a:ext cx="13716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481" name="Google Shape;481;p101"/>
          <p:cNvSpPr txBox="1">
            <a:spLocks noGrp="1"/>
          </p:cNvSpPr>
          <p:nvPr>
            <p:ph type="title" idx="9"/>
          </p:nvPr>
        </p:nvSpPr>
        <p:spPr>
          <a:xfrm>
            <a:off x="7315200" y="1876805"/>
            <a:ext cx="1371600" cy="704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482" name="Google Shape;482;p101"/>
          <p:cNvSpPr txBox="1">
            <a:spLocks noGrp="1"/>
          </p:cNvSpPr>
          <p:nvPr>
            <p:ph type="subTitle" idx="13"/>
          </p:nvPr>
        </p:nvSpPr>
        <p:spPr>
          <a:xfrm>
            <a:off x="7315200" y="2580893"/>
            <a:ext cx="13716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483" name="Google Shape;483;p101"/>
          <p:cNvSpPr txBox="1">
            <a:spLocks noGrp="1"/>
          </p:cNvSpPr>
          <p:nvPr>
            <p:ph type="title" idx="14"/>
          </p:nvPr>
        </p:nvSpPr>
        <p:spPr>
          <a:xfrm>
            <a:off x="5257800" y="3342130"/>
            <a:ext cx="1371600" cy="704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484" name="Google Shape;484;p101"/>
          <p:cNvSpPr txBox="1">
            <a:spLocks noGrp="1"/>
          </p:cNvSpPr>
          <p:nvPr>
            <p:ph type="subTitle" idx="15"/>
          </p:nvPr>
        </p:nvSpPr>
        <p:spPr>
          <a:xfrm>
            <a:off x="5257800" y="4046218"/>
            <a:ext cx="13716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
        <p:nvSpPr>
          <p:cNvPr id="485" name="Google Shape;485;p101"/>
          <p:cNvSpPr txBox="1">
            <a:spLocks noGrp="1"/>
          </p:cNvSpPr>
          <p:nvPr>
            <p:ph type="title" idx="16"/>
          </p:nvPr>
        </p:nvSpPr>
        <p:spPr>
          <a:xfrm>
            <a:off x="7315200" y="3342130"/>
            <a:ext cx="1371600" cy="7041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Font typeface="Source Sans Pro"/>
              <a:buNone/>
              <a:defRPr sz="6000" b="1">
                <a:latin typeface="Source Sans Pro"/>
                <a:ea typeface="Source Sans Pro"/>
                <a:cs typeface="Source Sans Pro"/>
                <a:sym typeface="Source Sans Pro"/>
              </a:defRPr>
            </a:lvl1pPr>
            <a:lvl2pPr lvl="1" rtl="0">
              <a:spcBef>
                <a:spcPts val="0"/>
              </a:spcBef>
              <a:spcAft>
                <a:spcPts val="0"/>
              </a:spcAft>
              <a:buSzPts val="6000"/>
              <a:buFont typeface="Source Sans Pro"/>
              <a:buNone/>
              <a:defRPr sz="6000" b="1">
                <a:latin typeface="Source Sans Pro"/>
                <a:ea typeface="Source Sans Pro"/>
                <a:cs typeface="Source Sans Pro"/>
                <a:sym typeface="Source Sans Pro"/>
              </a:defRPr>
            </a:lvl2pPr>
            <a:lvl3pPr lvl="2" rtl="0">
              <a:spcBef>
                <a:spcPts val="0"/>
              </a:spcBef>
              <a:spcAft>
                <a:spcPts val="0"/>
              </a:spcAft>
              <a:buSzPts val="6000"/>
              <a:buFont typeface="Source Sans Pro"/>
              <a:buNone/>
              <a:defRPr sz="6000" b="1">
                <a:latin typeface="Source Sans Pro"/>
                <a:ea typeface="Source Sans Pro"/>
                <a:cs typeface="Source Sans Pro"/>
                <a:sym typeface="Source Sans Pro"/>
              </a:defRPr>
            </a:lvl3pPr>
            <a:lvl4pPr lvl="3" rtl="0">
              <a:spcBef>
                <a:spcPts val="0"/>
              </a:spcBef>
              <a:spcAft>
                <a:spcPts val="0"/>
              </a:spcAft>
              <a:buSzPts val="6000"/>
              <a:buFont typeface="Source Sans Pro"/>
              <a:buNone/>
              <a:defRPr sz="6000" b="1">
                <a:latin typeface="Source Sans Pro"/>
                <a:ea typeface="Source Sans Pro"/>
                <a:cs typeface="Source Sans Pro"/>
                <a:sym typeface="Source Sans Pro"/>
              </a:defRPr>
            </a:lvl4pPr>
            <a:lvl5pPr lvl="4" rtl="0">
              <a:spcBef>
                <a:spcPts val="0"/>
              </a:spcBef>
              <a:spcAft>
                <a:spcPts val="0"/>
              </a:spcAft>
              <a:buSzPts val="6000"/>
              <a:buFont typeface="Source Sans Pro"/>
              <a:buNone/>
              <a:defRPr sz="6000" b="1">
                <a:latin typeface="Source Sans Pro"/>
                <a:ea typeface="Source Sans Pro"/>
                <a:cs typeface="Source Sans Pro"/>
                <a:sym typeface="Source Sans Pro"/>
              </a:defRPr>
            </a:lvl5pPr>
            <a:lvl6pPr lvl="5" rtl="0">
              <a:spcBef>
                <a:spcPts val="0"/>
              </a:spcBef>
              <a:spcAft>
                <a:spcPts val="0"/>
              </a:spcAft>
              <a:buSzPts val="6000"/>
              <a:buFont typeface="Source Sans Pro"/>
              <a:buNone/>
              <a:defRPr sz="6000" b="1">
                <a:latin typeface="Source Sans Pro"/>
                <a:ea typeface="Source Sans Pro"/>
                <a:cs typeface="Source Sans Pro"/>
                <a:sym typeface="Source Sans Pro"/>
              </a:defRPr>
            </a:lvl6pPr>
            <a:lvl7pPr lvl="6" rtl="0">
              <a:spcBef>
                <a:spcPts val="0"/>
              </a:spcBef>
              <a:spcAft>
                <a:spcPts val="0"/>
              </a:spcAft>
              <a:buSzPts val="6000"/>
              <a:buFont typeface="Source Sans Pro"/>
              <a:buNone/>
              <a:defRPr sz="6000" b="1">
                <a:latin typeface="Source Sans Pro"/>
                <a:ea typeface="Source Sans Pro"/>
                <a:cs typeface="Source Sans Pro"/>
                <a:sym typeface="Source Sans Pro"/>
              </a:defRPr>
            </a:lvl7pPr>
            <a:lvl8pPr lvl="7" rtl="0">
              <a:spcBef>
                <a:spcPts val="0"/>
              </a:spcBef>
              <a:spcAft>
                <a:spcPts val="0"/>
              </a:spcAft>
              <a:buSzPts val="6000"/>
              <a:buFont typeface="Source Sans Pro"/>
              <a:buNone/>
              <a:defRPr sz="6000" b="1">
                <a:latin typeface="Source Sans Pro"/>
                <a:ea typeface="Source Sans Pro"/>
                <a:cs typeface="Source Sans Pro"/>
                <a:sym typeface="Source Sans Pro"/>
              </a:defRPr>
            </a:lvl8pPr>
            <a:lvl9pPr lvl="8" rtl="0">
              <a:spcBef>
                <a:spcPts val="0"/>
              </a:spcBef>
              <a:spcAft>
                <a:spcPts val="0"/>
              </a:spcAft>
              <a:buSzPts val="6000"/>
              <a:buFont typeface="Source Sans Pro"/>
              <a:buNone/>
              <a:defRPr sz="6000" b="1">
                <a:latin typeface="Source Sans Pro"/>
                <a:ea typeface="Source Sans Pro"/>
                <a:cs typeface="Source Sans Pro"/>
                <a:sym typeface="Source Sans Pro"/>
              </a:defRPr>
            </a:lvl9pPr>
          </a:lstStyle>
          <a:p>
            <a:endParaRPr/>
          </a:p>
        </p:txBody>
      </p:sp>
      <p:sp>
        <p:nvSpPr>
          <p:cNvPr id="486" name="Google Shape;486;p101"/>
          <p:cNvSpPr txBox="1">
            <a:spLocks noGrp="1"/>
          </p:cNvSpPr>
          <p:nvPr>
            <p:ph type="subTitle" idx="17"/>
          </p:nvPr>
        </p:nvSpPr>
        <p:spPr>
          <a:xfrm>
            <a:off x="7315200" y="4046218"/>
            <a:ext cx="1371600" cy="685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1pPr>
            <a:lvl2pPr lvl="1"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2pPr>
            <a:lvl3pPr lvl="2"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3pPr>
            <a:lvl4pPr lvl="3"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4pPr>
            <a:lvl5pPr lvl="4"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5pPr>
            <a:lvl6pPr lvl="5"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6pPr>
            <a:lvl7pPr lvl="6"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7pPr>
            <a:lvl8pPr lvl="7" rtl="0">
              <a:spcBef>
                <a:spcPts val="1600"/>
              </a:spcBef>
              <a:spcAft>
                <a:spcPts val="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8pPr>
            <a:lvl9pPr lvl="8" rtl="0">
              <a:spcBef>
                <a:spcPts val="1600"/>
              </a:spcBef>
              <a:spcAft>
                <a:spcPts val="1600"/>
              </a:spcAft>
              <a:buClr>
                <a:schemeClr val="lt2"/>
              </a:buClr>
              <a:buSzPts val="1400"/>
              <a:buFont typeface="Source Sans Pro"/>
              <a:buNone/>
              <a:defRPr sz="1400" b="1">
                <a:solidFill>
                  <a:schemeClr val="lt2"/>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2 4">
  <p:cSld name="CUSTOM_1_7">
    <p:spTree>
      <p:nvGrpSpPr>
        <p:cNvPr id="1" name="Shape 487"/>
        <p:cNvGrpSpPr/>
        <p:nvPr/>
      </p:nvGrpSpPr>
      <p:grpSpPr>
        <a:xfrm>
          <a:off x="0" y="0"/>
          <a:ext cx="0" cy="0"/>
          <a:chOff x="0" y="0"/>
          <a:chExt cx="0" cy="0"/>
        </a:xfrm>
      </p:grpSpPr>
      <p:sp>
        <p:nvSpPr>
          <p:cNvPr id="488" name="Google Shape;488;p102"/>
          <p:cNvSpPr/>
          <p:nvPr/>
        </p:nvSpPr>
        <p:spPr>
          <a:xfrm>
            <a:off x="0" y="-7200"/>
            <a:ext cx="228600" cy="5157900"/>
          </a:xfrm>
          <a:prstGeom prst="rect">
            <a:avLst/>
          </a:prstGeom>
          <a:solidFill>
            <a:srgbClr val="00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489"/>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4"/>
        <p:cNvGrpSpPr/>
        <p:nvPr/>
      </p:nvGrpSpPr>
      <p:grpSpPr>
        <a:xfrm>
          <a:off x="0" y="0"/>
          <a:ext cx="0" cy="0"/>
          <a:chOff x="0" y="0"/>
          <a:chExt cx="0" cy="0"/>
        </a:xfrm>
      </p:grpSpPr>
      <p:sp>
        <p:nvSpPr>
          <p:cNvPr id="495" name="Google Shape;495;p10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6" name="Google Shape;496;p10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7" name="Google Shape;497;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8"/>
        <p:cNvGrpSpPr/>
        <p:nvPr/>
      </p:nvGrpSpPr>
      <p:grpSpPr>
        <a:xfrm>
          <a:off x="0" y="0"/>
          <a:ext cx="0" cy="0"/>
          <a:chOff x="0" y="0"/>
          <a:chExt cx="0" cy="0"/>
        </a:xfrm>
      </p:grpSpPr>
      <p:sp>
        <p:nvSpPr>
          <p:cNvPr id="499" name="Google Shape;499;p10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0" name="Google Shape;500;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1"/>
        <p:cNvGrpSpPr/>
        <p:nvPr/>
      </p:nvGrpSpPr>
      <p:grpSpPr>
        <a:xfrm>
          <a:off x="0" y="0"/>
          <a:ext cx="0" cy="0"/>
          <a:chOff x="0" y="0"/>
          <a:chExt cx="0" cy="0"/>
        </a:xfrm>
      </p:grpSpPr>
      <p:sp>
        <p:nvSpPr>
          <p:cNvPr id="502" name="Google Shape;502;p1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3" name="Google Shape;503;p1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04" name="Google Shape;504;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5"/>
        <p:cNvGrpSpPr/>
        <p:nvPr/>
      </p:nvGrpSpPr>
      <p:grpSpPr>
        <a:xfrm>
          <a:off x="0" y="0"/>
          <a:ext cx="0" cy="0"/>
          <a:chOff x="0" y="0"/>
          <a:chExt cx="0" cy="0"/>
        </a:xfrm>
      </p:grpSpPr>
      <p:sp>
        <p:nvSpPr>
          <p:cNvPr id="506" name="Google Shape;506;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7" name="Google Shape;507;p10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08" name="Google Shape;508;p10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09" name="Google Shape;509;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0"/>
        <p:cNvGrpSpPr/>
        <p:nvPr/>
      </p:nvGrpSpPr>
      <p:grpSpPr>
        <a:xfrm>
          <a:off x="0" y="0"/>
          <a:ext cx="0" cy="0"/>
          <a:chOff x="0" y="0"/>
          <a:chExt cx="0" cy="0"/>
        </a:xfrm>
      </p:grpSpPr>
      <p:sp>
        <p:nvSpPr>
          <p:cNvPr id="511" name="Google Shape;511;p1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2" name="Google Shape;512;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3"/>
        <p:cNvGrpSpPr/>
        <p:nvPr/>
      </p:nvGrpSpPr>
      <p:grpSpPr>
        <a:xfrm>
          <a:off x="0" y="0"/>
          <a:ext cx="0" cy="0"/>
          <a:chOff x="0" y="0"/>
          <a:chExt cx="0" cy="0"/>
        </a:xfrm>
      </p:grpSpPr>
      <p:sp>
        <p:nvSpPr>
          <p:cNvPr id="514" name="Google Shape;514;p11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15" name="Google Shape;515;p11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16" name="Google Shape;516;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7"/>
        <p:cNvGrpSpPr/>
        <p:nvPr/>
      </p:nvGrpSpPr>
      <p:grpSpPr>
        <a:xfrm>
          <a:off x="0" y="0"/>
          <a:ext cx="0" cy="0"/>
          <a:chOff x="0" y="0"/>
          <a:chExt cx="0" cy="0"/>
        </a:xfrm>
      </p:grpSpPr>
      <p:sp>
        <p:nvSpPr>
          <p:cNvPr id="518" name="Google Shape;518;p11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9" name="Google Shape;519;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0"/>
        <p:cNvGrpSpPr/>
        <p:nvPr/>
      </p:nvGrpSpPr>
      <p:grpSpPr>
        <a:xfrm>
          <a:off x="0" y="0"/>
          <a:ext cx="0" cy="0"/>
          <a:chOff x="0" y="0"/>
          <a:chExt cx="0" cy="0"/>
        </a:xfrm>
      </p:grpSpPr>
      <p:sp>
        <p:nvSpPr>
          <p:cNvPr id="521" name="Google Shape;521;p11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23" name="Google Shape;523;p11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4" name="Google Shape;524;p11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25" name="Google Shape;525;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6"/>
        <p:cNvGrpSpPr/>
        <p:nvPr/>
      </p:nvGrpSpPr>
      <p:grpSpPr>
        <a:xfrm>
          <a:off x="0" y="0"/>
          <a:ext cx="0" cy="0"/>
          <a:chOff x="0" y="0"/>
          <a:chExt cx="0" cy="0"/>
        </a:xfrm>
      </p:grpSpPr>
      <p:sp>
        <p:nvSpPr>
          <p:cNvPr id="527" name="Google Shape;527;p11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28" name="Google Shape;528;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9"/>
        <p:cNvGrpSpPr/>
        <p:nvPr/>
      </p:nvGrpSpPr>
      <p:grpSpPr>
        <a:xfrm>
          <a:off x="0" y="0"/>
          <a:ext cx="0" cy="0"/>
          <a:chOff x="0" y="0"/>
          <a:chExt cx="0" cy="0"/>
        </a:xfrm>
      </p:grpSpPr>
      <p:sp>
        <p:nvSpPr>
          <p:cNvPr id="530" name="Google Shape;530;p11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31" name="Google Shape;531;p11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32" name="Google Shape;532;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3"/>
        <p:cNvGrpSpPr/>
        <p:nvPr/>
      </p:nvGrpSpPr>
      <p:grpSpPr>
        <a:xfrm>
          <a:off x="0" y="0"/>
          <a:ext cx="0" cy="0"/>
          <a:chOff x="0" y="0"/>
          <a:chExt cx="0" cy="0"/>
        </a:xfrm>
      </p:grpSpPr>
      <p:sp>
        <p:nvSpPr>
          <p:cNvPr id="534" name="Google Shape;534;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theme" Target="../theme/theme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theme" Target="../theme/theme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0"/>
        <p:cNvGrpSpPr/>
        <p:nvPr/>
      </p:nvGrpSpPr>
      <p:grpSpPr>
        <a:xfrm>
          <a:off x="0" y="0"/>
          <a:ext cx="0" cy="0"/>
          <a:chOff x="0" y="0"/>
          <a:chExt cx="0" cy="0"/>
        </a:xfrm>
      </p:grpSpPr>
      <p:sp>
        <p:nvSpPr>
          <p:cNvPr id="201" name="Google Shape;20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spAutoFit/>
          </a:bodyPr>
          <a:lstStyle>
            <a:lvl1pPr lvl="0"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202" name="Google Shape;202;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spAutoFit/>
          </a:bodyPr>
          <a:lstStyle>
            <a:lvl1pPr marL="457200" lvl="0" indent="-342900" rtl="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
        <p:nvSpPr>
          <p:cNvPr id="203" name="Google Shape;203;p45"/>
          <p:cNvSpPr txBox="1">
            <a:spLocks noGrp="1"/>
          </p:cNvSpPr>
          <p:nvPr>
            <p:ph type="sldNum" idx="12"/>
          </p:nvPr>
        </p:nvSpPr>
        <p:spPr>
          <a:xfrm>
            <a:off x="8472458" y="4663217"/>
            <a:ext cx="548700" cy="338700"/>
          </a:xfrm>
          <a:prstGeom prst="rect">
            <a:avLst/>
          </a:prstGeom>
          <a:noFill/>
          <a:ln>
            <a:noFill/>
          </a:ln>
        </p:spPr>
        <p:txBody>
          <a:bodyPr spcFirstLastPara="1" wrap="square" lIns="91425" tIns="91425" rIns="91425" bIns="91425" anchor="ctr" anchorCtr="0">
            <a:spAutoFit/>
          </a:bodyPr>
          <a:lstStyle>
            <a:lvl1pPr lvl="0" algn="r" rtl="0">
              <a:buNone/>
              <a:defRPr sz="1000">
                <a:solidFill>
                  <a:schemeClr val="dk2"/>
                </a:solidFill>
                <a:latin typeface="Source Sans Pro"/>
                <a:ea typeface="Source Sans Pro"/>
                <a:cs typeface="Source Sans Pro"/>
                <a:sym typeface="Source Sans Pro"/>
              </a:defRPr>
            </a:lvl1pPr>
            <a:lvl2pPr lvl="1" algn="r" rtl="0">
              <a:buNone/>
              <a:defRPr sz="1000">
                <a:solidFill>
                  <a:schemeClr val="dk2"/>
                </a:solidFill>
                <a:latin typeface="Source Sans Pro"/>
                <a:ea typeface="Source Sans Pro"/>
                <a:cs typeface="Source Sans Pro"/>
                <a:sym typeface="Source Sans Pro"/>
              </a:defRPr>
            </a:lvl2pPr>
            <a:lvl3pPr lvl="2" algn="r" rtl="0">
              <a:buNone/>
              <a:defRPr sz="1000">
                <a:solidFill>
                  <a:schemeClr val="dk2"/>
                </a:solidFill>
                <a:latin typeface="Source Sans Pro"/>
                <a:ea typeface="Source Sans Pro"/>
                <a:cs typeface="Source Sans Pro"/>
                <a:sym typeface="Source Sans Pro"/>
              </a:defRPr>
            </a:lvl3pPr>
            <a:lvl4pPr lvl="3" algn="r" rtl="0">
              <a:buNone/>
              <a:defRPr sz="1000">
                <a:solidFill>
                  <a:schemeClr val="dk2"/>
                </a:solidFill>
                <a:latin typeface="Source Sans Pro"/>
                <a:ea typeface="Source Sans Pro"/>
                <a:cs typeface="Source Sans Pro"/>
                <a:sym typeface="Source Sans Pro"/>
              </a:defRPr>
            </a:lvl4pPr>
            <a:lvl5pPr lvl="4" algn="r" rtl="0">
              <a:buNone/>
              <a:defRPr sz="1000">
                <a:solidFill>
                  <a:schemeClr val="dk2"/>
                </a:solidFill>
                <a:latin typeface="Source Sans Pro"/>
                <a:ea typeface="Source Sans Pro"/>
                <a:cs typeface="Source Sans Pro"/>
                <a:sym typeface="Source Sans Pro"/>
              </a:defRPr>
            </a:lvl5pPr>
            <a:lvl6pPr lvl="5" algn="r" rtl="0">
              <a:buNone/>
              <a:defRPr sz="1000">
                <a:solidFill>
                  <a:schemeClr val="dk2"/>
                </a:solidFill>
                <a:latin typeface="Source Sans Pro"/>
                <a:ea typeface="Source Sans Pro"/>
                <a:cs typeface="Source Sans Pro"/>
                <a:sym typeface="Source Sans Pro"/>
              </a:defRPr>
            </a:lvl6pPr>
            <a:lvl7pPr lvl="6" algn="r" rtl="0">
              <a:buNone/>
              <a:defRPr sz="1000">
                <a:solidFill>
                  <a:schemeClr val="dk2"/>
                </a:solidFill>
                <a:latin typeface="Source Sans Pro"/>
                <a:ea typeface="Source Sans Pro"/>
                <a:cs typeface="Source Sans Pro"/>
                <a:sym typeface="Source Sans Pro"/>
              </a:defRPr>
            </a:lvl7pPr>
            <a:lvl8pPr lvl="7" algn="r" rtl="0">
              <a:buNone/>
              <a:defRPr sz="1000">
                <a:solidFill>
                  <a:schemeClr val="dk2"/>
                </a:solidFill>
                <a:latin typeface="Source Sans Pro"/>
                <a:ea typeface="Source Sans Pro"/>
                <a:cs typeface="Source Sans Pro"/>
                <a:sym typeface="Source Sans Pro"/>
              </a:defRPr>
            </a:lvl8pPr>
            <a:lvl9pPr lvl="8" algn="r" rtl="0">
              <a:buNone/>
              <a:defRPr sz="10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3"/>
        <p:cNvGrpSpPr/>
        <p:nvPr/>
      </p:nvGrpSpPr>
      <p:grpSpPr>
        <a:xfrm>
          <a:off x="0" y="0"/>
          <a:ext cx="0" cy="0"/>
          <a:chOff x="0" y="0"/>
          <a:chExt cx="0" cy="0"/>
        </a:xfrm>
      </p:grpSpPr>
      <p:sp>
        <p:nvSpPr>
          <p:cNvPr id="324" name="Google Shape;324;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325" name="Google Shape;325;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rtl="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rtl="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
        <p:nvSpPr>
          <p:cNvPr id="326" name="Google Shape;326;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90"/>
        <p:cNvGrpSpPr/>
        <p:nvPr/>
      </p:nvGrpSpPr>
      <p:grpSpPr>
        <a:xfrm>
          <a:off x="0" y="0"/>
          <a:ext cx="0" cy="0"/>
          <a:chOff x="0" y="0"/>
          <a:chExt cx="0" cy="0"/>
        </a:xfrm>
      </p:grpSpPr>
      <p:sp>
        <p:nvSpPr>
          <p:cNvPr id="491" name="Google Shape;491;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492" name="Google Shape;492;p1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
        <p:nvSpPr>
          <p:cNvPr id="493" name="Google Shape;493;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53"/>
        <p:cNvGrpSpPr/>
        <p:nvPr/>
      </p:nvGrpSpPr>
      <p:grpSpPr>
        <a:xfrm>
          <a:off x="0" y="0"/>
          <a:ext cx="0" cy="0"/>
          <a:chOff x="0" y="0"/>
          <a:chExt cx="0" cy="0"/>
        </a:xfrm>
      </p:grpSpPr>
      <p:sp>
        <p:nvSpPr>
          <p:cNvPr id="654" name="Google Shape;654;p1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655" name="Google Shape;655;p1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spAutoFit/>
          </a:bodyPr>
          <a:lstStyle>
            <a:lvl1pPr marL="457200" lvl="0" indent="-342900">
              <a:lnSpc>
                <a:spcPct val="115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
        <p:nvSpPr>
          <p:cNvPr id="656" name="Google Shape;656;p137"/>
          <p:cNvSpPr txBox="1">
            <a:spLocks noGrp="1"/>
          </p:cNvSpPr>
          <p:nvPr>
            <p:ph type="sldNum" idx="12"/>
          </p:nvPr>
        </p:nvSpPr>
        <p:spPr>
          <a:xfrm>
            <a:off x="8472458" y="4663217"/>
            <a:ext cx="548700" cy="338700"/>
          </a:xfrm>
          <a:prstGeom prst="rect">
            <a:avLst/>
          </a:prstGeom>
          <a:noFill/>
          <a:ln>
            <a:noFill/>
          </a:ln>
        </p:spPr>
        <p:txBody>
          <a:bodyPr spcFirstLastPara="1" wrap="square" lIns="91425" tIns="91425" rIns="91425" bIns="91425" anchor="ctr" anchorCtr="0">
            <a:spAutoFit/>
          </a:bodyPr>
          <a:lstStyle>
            <a:lvl1pPr lvl="0" algn="r">
              <a:buNone/>
              <a:defRPr sz="1000">
                <a:solidFill>
                  <a:schemeClr val="dk2"/>
                </a:solidFill>
                <a:latin typeface="Source Sans Pro"/>
                <a:ea typeface="Source Sans Pro"/>
                <a:cs typeface="Source Sans Pro"/>
                <a:sym typeface="Source Sans Pro"/>
              </a:defRPr>
            </a:lvl1pPr>
            <a:lvl2pPr lvl="1" algn="r">
              <a:buNone/>
              <a:defRPr sz="1000">
                <a:solidFill>
                  <a:schemeClr val="dk2"/>
                </a:solidFill>
                <a:latin typeface="Source Sans Pro"/>
                <a:ea typeface="Source Sans Pro"/>
                <a:cs typeface="Source Sans Pro"/>
                <a:sym typeface="Source Sans Pro"/>
              </a:defRPr>
            </a:lvl2pPr>
            <a:lvl3pPr lvl="2" algn="r">
              <a:buNone/>
              <a:defRPr sz="1000">
                <a:solidFill>
                  <a:schemeClr val="dk2"/>
                </a:solidFill>
                <a:latin typeface="Source Sans Pro"/>
                <a:ea typeface="Source Sans Pro"/>
                <a:cs typeface="Source Sans Pro"/>
                <a:sym typeface="Source Sans Pro"/>
              </a:defRPr>
            </a:lvl3pPr>
            <a:lvl4pPr lvl="3" algn="r">
              <a:buNone/>
              <a:defRPr sz="1000">
                <a:solidFill>
                  <a:schemeClr val="dk2"/>
                </a:solidFill>
                <a:latin typeface="Source Sans Pro"/>
                <a:ea typeface="Source Sans Pro"/>
                <a:cs typeface="Source Sans Pro"/>
                <a:sym typeface="Source Sans Pro"/>
              </a:defRPr>
            </a:lvl4pPr>
            <a:lvl5pPr lvl="4" algn="r">
              <a:buNone/>
              <a:defRPr sz="1000">
                <a:solidFill>
                  <a:schemeClr val="dk2"/>
                </a:solidFill>
                <a:latin typeface="Source Sans Pro"/>
                <a:ea typeface="Source Sans Pro"/>
                <a:cs typeface="Source Sans Pro"/>
                <a:sym typeface="Source Sans Pro"/>
              </a:defRPr>
            </a:lvl5pPr>
            <a:lvl6pPr lvl="5" algn="r">
              <a:buNone/>
              <a:defRPr sz="1000">
                <a:solidFill>
                  <a:schemeClr val="dk2"/>
                </a:solidFill>
                <a:latin typeface="Source Sans Pro"/>
                <a:ea typeface="Source Sans Pro"/>
                <a:cs typeface="Source Sans Pro"/>
                <a:sym typeface="Source Sans Pro"/>
              </a:defRPr>
            </a:lvl6pPr>
            <a:lvl7pPr lvl="6" algn="r">
              <a:buNone/>
              <a:defRPr sz="1000">
                <a:solidFill>
                  <a:schemeClr val="dk2"/>
                </a:solidFill>
                <a:latin typeface="Source Sans Pro"/>
                <a:ea typeface="Source Sans Pro"/>
                <a:cs typeface="Source Sans Pro"/>
                <a:sym typeface="Source Sans Pro"/>
              </a:defRPr>
            </a:lvl7pPr>
            <a:lvl8pPr lvl="7" algn="r">
              <a:buNone/>
              <a:defRPr sz="1000">
                <a:solidFill>
                  <a:schemeClr val="dk2"/>
                </a:solidFill>
                <a:latin typeface="Source Sans Pro"/>
                <a:ea typeface="Source Sans Pro"/>
                <a:cs typeface="Source Sans Pro"/>
                <a:sym typeface="Source Sans Pro"/>
              </a:defRPr>
            </a:lvl8pPr>
            <a:lvl9pPr lvl="8" algn="r">
              <a:buNone/>
              <a:defRPr sz="10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86.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03.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99.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54.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0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03.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43.xml"/><Relationship Id="rId5" Type="http://schemas.openxmlformats.org/officeDocument/2006/relationships/image" Target="../media/image17.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4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4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4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4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62"/>
          <p:cNvSpPr/>
          <p:nvPr/>
        </p:nvSpPr>
        <p:spPr>
          <a:xfrm>
            <a:off x="0" y="0"/>
            <a:ext cx="9144000" cy="331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ource Sans 3"/>
              <a:ea typeface="Source Sans 3"/>
              <a:cs typeface="Source Sans 3"/>
              <a:sym typeface="Source Sans 3"/>
            </a:endParaRPr>
          </a:p>
        </p:txBody>
      </p:sp>
      <p:pic>
        <p:nvPicPr>
          <p:cNvPr id="774" name="Google Shape;774;p162"/>
          <p:cNvPicPr preferRelativeResize="0"/>
          <p:nvPr/>
        </p:nvPicPr>
        <p:blipFill rotWithShape="1">
          <a:blip r:embed="rId3">
            <a:alphaModFix/>
          </a:blip>
          <a:srcRect/>
          <a:stretch/>
        </p:blipFill>
        <p:spPr>
          <a:xfrm>
            <a:off x="1533950" y="645744"/>
            <a:ext cx="2372450" cy="1381781"/>
          </a:xfrm>
          <a:prstGeom prst="rect">
            <a:avLst/>
          </a:prstGeom>
          <a:noFill/>
          <a:ln>
            <a:noFill/>
          </a:ln>
        </p:spPr>
      </p:pic>
      <p:pic>
        <p:nvPicPr>
          <p:cNvPr id="775" name="Google Shape;775;p162"/>
          <p:cNvPicPr preferRelativeResize="0"/>
          <p:nvPr/>
        </p:nvPicPr>
        <p:blipFill>
          <a:blip r:embed="rId4">
            <a:alphaModFix/>
          </a:blip>
          <a:stretch>
            <a:fillRect/>
          </a:stretch>
        </p:blipFill>
        <p:spPr>
          <a:xfrm>
            <a:off x="1533950" y="2260788"/>
            <a:ext cx="2372450" cy="621925"/>
          </a:xfrm>
          <a:prstGeom prst="rect">
            <a:avLst/>
          </a:prstGeom>
          <a:noFill/>
          <a:ln>
            <a:noFill/>
          </a:ln>
        </p:spPr>
      </p:pic>
      <p:sp>
        <p:nvSpPr>
          <p:cNvPr id="776" name="Google Shape;776;p162"/>
          <p:cNvSpPr txBox="1"/>
          <p:nvPr/>
        </p:nvSpPr>
        <p:spPr>
          <a:xfrm>
            <a:off x="687000" y="3769910"/>
            <a:ext cx="7770000" cy="646290"/>
          </a:xfrm>
          <a:prstGeom prst="rect">
            <a:avLst/>
          </a:prstGeom>
          <a:noFill/>
          <a:ln>
            <a:noFill/>
          </a:ln>
        </p:spPr>
        <p:txBody>
          <a:bodyPr spcFirstLastPara="1" wrap="square" lIns="91425" tIns="45700" rIns="91425" bIns="45700" anchor="b" anchorCtr="0">
            <a:spAutoFit/>
          </a:bodyPr>
          <a:lstStyle/>
          <a:p>
            <a:pPr lvl="0">
              <a:lnSpc>
                <a:spcPct val="90000"/>
              </a:lnSpc>
            </a:pPr>
            <a:r>
              <a:rPr lang="en-US" sz="2000" dirty="0">
                <a:solidFill>
                  <a:schemeClr val="lt1"/>
                </a:solidFill>
                <a:latin typeface="Source Sans Pro"/>
                <a:ea typeface="Source Sans Pro"/>
                <a:cs typeface="Source Sans Pro"/>
                <a:sym typeface="Source Sans Pro"/>
              </a:rPr>
              <a:t>TeamBirth Lunch &amp; Learn</a:t>
            </a:r>
          </a:p>
          <a:p>
            <a:pPr lvl="0">
              <a:lnSpc>
                <a:spcPct val="90000"/>
              </a:lnSpc>
            </a:pPr>
            <a:r>
              <a:rPr lang="en-US" sz="2000" dirty="0">
                <a:solidFill>
                  <a:schemeClr val="lt1"/>
                </a:solidFill>
                <a:latin typeface="Source Sans Pro"/>
                <a:ea typeface="Source Sans Pro"/>
                <a:cs typeface="Source Sans Pro"/>
                <a:sym typeface="Source Sans Pro"/>
              </a:rPr>
              <a:t>May 2025</a:t>
            </a:r>
            <a:endParaRPr lang="en-US" sz="1800" dirty="0">
              <a:solidFill>
                <a:schemeClr val="lt1"/>
              </a:solidFill>
              <a:latin typeface="Source Sans Pro"/>
              <a:ea typeface="Source Sans Pro"/>
              <a:cs typeface="Source Sans Pro"/>
              <a:sym typeface="Source Sans Pro"/>
            </a:endParaRPr>
          </a:p>
        </p:txBody>
      </p:sp>
      <p:pic>
        <p:nvPicPr>
          <p:cNvPr id="777" name="Google Shape;777;p162"/>
          <p:cNvPicPr preferRelativeResize="0"/>
          <p:nvPr/>
        </p:nvPicPr>
        <p:blipFill rotWithShape="1">
          <a:blip r:embed="rId5">
            <a:alphaModFix/>
          </a:blip>
          <a:srcRect/>
          <a:stretch/>
        </p:blipFill>
        <p:spPr>
          <a:xfrm>
            <a:off x="4316825" y="1222950"/>
            <a:ext cx="3861549" cy="1184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grpSp>
        <p:nvGrpSpPr>
          <p:cNvPr id="877" name="Google Shape;877;p172"/>
          <p:cNvGrpSpPr/>
          <p:nvPr/>
        </p:nvGrpSpPr>
        <p:grpSpPr>
          <a:xfrm>
            <a:off x="1327784" y="1797154"/>
            <a:ext cx="7308175" cy="2753653"/>
            <a:chOff x="1268771" y="1614779"/>
            <a:chExt cx="7308175" cy="2753653"/>
          </a:xfrm>
        </p:grpSpPr>
        <p:sp>
          <p:nvSpPr>
            <p:cNvPr id="878" name="Google Shape;878;p172"/>
            <p:cNvSpPr/>
            <p:nvPr/>
          </p:nvSpPr>
          <p:spPr>
            <a:xfrm>
              <a:off x="1268771" y="1621631"/>
              <a:ext cx="3624300" cy="2746800"/>
            </a:xfrm>
            <a:custGeom>
              <a:avLst/>
              <a:gdLst/>
              <a:ahLst/>
              <a:cxnLst/>
              <a:rect l="l" t="t" r="r" b="b"/>
              <a:pathLst>
                <a:path w="120000" h="120000" extrusionOk="0">
                  <a:moveTo>
                    <a:pt x="95028" y="119999"/>
                  </a:moveTo>
                  <a:cubicBezTo>
                    <a:pt x="94632" y="119999"/>
                    <a:pt x="94335" y="119999"/>
                    <a:pt x="93938" y="119999"/>
                  </a:cubicBezTo>
                  <a:cubicBezTo>
                    <a:pt x="94037" y="118558"/>
                    <a:pt x="94037" y="118558"/>
                    <a:pt x="94037" y="118558"/>
                  </a:cubicBezTo>
                  <a:cubicBezTo>
                    <a:pt x="94335" y="118558"/>
                    <a:pt x="94731" y="118558"/>
                    <a:pt x="95028" y="118558"/>
                  </a:cubicBezTo>
                  <a:cubicBezTo>
                    <a:pt x="95028" y="118558"/>
                    <a:pt x="95028" y="118558"/>
                    <a:pt x="95028" y="118558"/>
                  </a:cubicBezTo>
                  <a:cubicBezTo>
                    <a:pt x="96317" y="118558"/>
                    <a:pt x="96317" y="118558"/>
                    <a:pt x="96317" y="118558"/>
                  </a:cubicBezTo>
                  <a:cubicBezTo>
                    <a:pt x="96317" y="119999"/>
                    <a:pt x="96317" y="119999"/>
                    <a:pt x="96317" y="119999"/>
                  </a:cubicBezTo>
                  <a:cubicBezTo>
                    <a:pt x="95028" y="119999"/>
                    <a:pt x="95028" y="119999"/>
                    <a:pt x="95028" y="119999"/>
                  </a:cubicBezTo>
                  <a:cubicBezTo>
                    <a:pt x="95028" y="119999"/>
                    <a:pt x="95028" y="119999"/>
                    <a:pt x="95028" y="119999"/>
                  </a:cubicBezTo>
                  <a:close/>
                  <a:moveTo>
                    <a:pt x="120000" y="119999"/>
                  </a:moveTo>
                  <a:cubicBezTo>
                    <a:pt x="117621" y="119999"/>
                    <a:pt x="117621" y="119999"/>
                    <a:pt x="117621" y="119999"/>
                  </a:cubicBezTo>
                  <a:cubicBezTo>
                    <a:pt x="117621" y="118558"/>
                    <a:pt x="117621" y="118558"/>
                    <a:pt x="117621" y="118558"/>
                  </a:cubicBezTo>
                  <a:cubicBezTo>
                    <a:pt x="120000" y="118558"/>
                    <a:pt x="120000" y="118558"/>
                    <a:pt x="120000" y="118558"/>
                  </a:cubicBezTo>
                  <a:lnTo>
                    <a:pt x="120000" y="119999"/>
                  </a:lnTo>
                  <a:close/>
                  <a:moveTo>
                    <a:pt x="115342" y="119999"/>
                  </a:moveTo>
                  <a:cubicBezTo>
                    <a:pt x="112964" y="119999"/>
                    <a:pt x="112964" y="119999"/>
                    <a:pt x="112964" y="119999"/>
                  </a:cubicBezTo>
                  <a:cubicBezTo>
                    <a:pt x="112964" y="118558"/>
                    <a:pt x="112964" y="118558"/>
                    <a:pt x="112964" y="118558"/>
                  </a:cubicBezTo>
                  <a:cubicBezTo>
                    <a:pt x="115342" y="118558"/>
                    <a:pt x="115342" y="118558"/>
                    <a:pt x="115342" y="118558"/>
                  </a:cubicBezTo>
                  <a:lnTo>
                    <a:pt x="115342" y="119999"/>
                  </a:lnTo>
                  <a:close/>
                  <a:moveTo>
                    <a:pt x="110586" y="119999"/>
                  </a:moveTo>
                  <a:cubicBezTo>
                    <a:pt x="108208" y="119999"/>
                    <a:pt x="108208" y="119999"/>
                    <a:pt x="108208" y="119999"/>
                  </a:cubicBezTo>
                  <a:cubicBezTo>
                    <a:pt x="108208" y="118558"/>
                    <a:pt x="108208" y="118558"/>
                    <a:pt x="108208" y="118558"/>
                  </a:cubicBezTo>
                  <a:cubicBezTo>
                    <a:pt x="110586" y="118558"/>
                    <a:pt x="110586" y="118558"/>
                    <a:pt x="110586" y="118558"/>
                  </a:cubicBezTo>
                  <a:lnTo>
                    <a:pt x="110586" y="119999"/>
                  </a:lnTo>
                  <a:close/>
                  <a:moveTo>
                    <a:pt x="105829" y="119999"/>
                  </a:moveTo>
                  <a:cubicBezTo>
                    <a:pt x="103451" y="119999"/>
                    <a:pt x="103451" y="119999"/>
                    <a:pt x="103451" y="119999"/>
                  </a:cubicBezTo>
                  <a:cubicBezTo>
                    <a:pt x="103451" y="118558"/>
                    <a:pt x="103451" y="118558"/>
                    <a:pt x="103451" y="118558"/>
                  </a:cubicBezTo>
                  <a:cubicBezTo>
                    <a:pt x="105829" y="118558"/>
                    <a:pt x="105829" y="118558"/>
                    <a:pt x="105829" y="118558"/>
                  </a:cubicBezTo>
                  <a:lnTo>
                    <a:pt x="105829" y="119999"/>
                  </a:lnTo>
                  <a:close/>
                  <a:moveTo>
                    <a:pt x="101073" y="119999"/>
                  </a:moveTo>
                  <a:cubicBezTo>
                    <a:pt x="98695" y="119999"/>
                    <a:pt x="98695" y="119999"/>
                    <a:pt x="98695" y="119999"/>
                  </a:cubicBezTo>
                  <a:cubicBezTo>
                    <a:pt x="98695" y="118558"/>
                    <a:pt x="98695" y="118558"/>
                    <a:pt x="98695" y="118558"/>
                  </a:cubicBezTo>
                  <a:cubicBezTo>
                    <a:pt x="101073" y="118558"/>
                    <a:pt x="101073" y="118558"/>
                    <a:pt x="101073" y="118558"/>
                  </a:cubicBezTo>
                  <a:lnTo>
                    <a:pt x="101073" y="119999"/>
                  </a:lnTo>
                  <a:close/>
                  <a:moveTo>
                    <a:pt x="91560" y="119606"/>
                  </a:moveTo>
                  <a:cubicBezTo>
                    <a:pt x="90668" y="119344"/>
                    <a:pt x="89876" y="119082"/>
                    <a:pt x="89182" y="118689"/>
                  </a:cubicBezTo>
                  <a:cubicBezTo>
                    <a:pt x="89479" y="117379"/>
                    <a:pt x="89479" y="117379"/>
                    <a:pt x="89479" y="117379"/>
                  </a:cubicBezTo>
                  <a:cubicBezTo>
                    <a:pt x="90173" y="117772"/>
                    <a:pt x="90966" y="118034"/>
                    <a:pt x="91758" y="118165"/>
                  </a:cubicBezTo>
                  <a:lnTo>
                    <a:pt x="91560" y="119606"/>
                  </a:lnTo>
                  <a:close/>
                  <a:moveTo>
                    <a:pt x="86903" y="117379"/>
                  </a:moveTo>
                  <a:cubicBezTo>
                    <a:pt x="86209" y="116855"/>
                    <a:pt x="85516" y="116200"/>
                    <a:pt x="84921" y="115414"/>
                  </a:cubicBezTo>
                  <a:cubicBezTo>
                    <a:pt x="85615" y="114366"/>
                    <a:pt x="85615" y="114366"/>
                    <a:pt x="85615" y="114366"/>
                  </a:cubicBezTo>
                  <a:cubicBezTo>
                    <a:pt x="86209" y="115021"/>
                    <a:pt x="86804" y="115676"/>
                    <a:pt x="87497" y="116069"/>
                  </a:cubicBezTo>
                  <a:lnTo>
                    <a:pt x="86903" y="117379"/>
                  </a:lnTo>
                  <a:close/>
                  <a:moveTo>
                    <a:pt x="83236" y="113187"/>
                  </a:moveTo>
                  <a:cubicBezTo>
                    <a:pt x="82741" y="112270"/>
                    <a:pt x="82246" y="111484"/>
                    <a:pt x="81849" y="110436"/>
                  </a:cubicBezTo>
                  <a:cubicBezTo>
                    <a:pt x="82741" y="109781"/>
                    <a:pt x="82741" y="109781"/>
                    <a:pt x="82741" y="109781"/>
                  </a:cubicBezTo>
                  <a:cubicBezTo>
                    <a:pt x="83137" y="110698"/>
                    <a:pt x="83534" y="111484"/>
                    <a:pt x="84029" y="112270"/>
                  </a:cubicBezTo>
                  <a:lnTo>
                    <a:pt x="83236" y="113187"/>
                  </a:lnTo>
                  <a:close/>
                  <a:moveTo>
                    <a:pt x="80759" y="107554"/>
                  </a:moveTo>
                  <a:cubicBezTo>
                    <a:pt x="80462" y="106637"/>
                    <a:pt x="80165" y="105589"/>
                    <a:pt x="79867" y="104541"/>
                  </a:cubicBezTo>
                  <a:cubicBezTo>
                    <a:pt x="80957" y="104148"/>
                    <a:pt x="80957" y="104148"/>
                    <a:pt x="80957" y="104148"/>
                  </a:cubicBezTo>
                  <a:cubicBezTo>
                    <a:pt x="81156" y="105196"/>
                    <a:pt x="81453" y="106113"/>
                    <a:pt x="81750" y="107030"/>
                  </a:cubicBezTo>
                  <a:lnTo>
                    <a:pt x="80759" y="107554"/>
                  </a:lnTo>
                  <a:close/>
                  <a:moveTo>
                    <a:pt x="79372" y="101397"/>
                  </a:moveTo>
                  <a:cubicBezTo>
                    <a:pt x="79174" y="100480"/>
                    <a:pt x="79075" y="99301"/>
                    <a:pt x="78976" y="98253"/>
                  </a:cubicBezTo>
                  <a:cubicBezTo>
                    <a:pt x="80066" y="98122"/>
                    <a:pt x="80066" y="98122"/>
                    <a:pt x="80066" y="98122"/>
                  </a:cubicBezTo>
                  <a:cubicBezTo>
                    <a:pt x="80066" y="99170"/>
                    <a:pt x="80264" y="100218"/>
                    <a:pt x="80363" y="101135"/>
                  </a:cubicBezTo>
                  <a:lnTo>
                    <a:pt x="79372" y="101397"/>
                  </a:lnTo>
                  <a:close/>
                  <a:moveTo>
                    <a:pt x="78777" y="95109"/>
                  </a:moveTo>
                  <a:cubicBezTo>
                    <a:pt x="78777" y="94978"/>
                    <a:pt x="78777" y="94847"/>
                    <a:pt x="78777" y="94716"/>
                  </a:cubicBezTo>
                  <a:cubicBezTo>
                    <a:pt x="78777" y="94454"/>
                    <a:pt x="78777" y="94323"/>
                    <a:pt x="78777" y="94323"/>
                  </a:cubicBezTo>
                  <a:cubicBezTo>
                    <a:pt x="78777" y="91965"/>
                    <a:pt x="78777" y="91965"/>
                    <a:pt x="78777" y="91965"/>
                  </a:cubicBezTo>
                  <a:cubicBezTo>
                    <a:pt x="79867" y="91965"/>
                    <a:pt x="79867" y="91965"/>
                    <a:pt x="79867" y="91965"/>
                  </a:cubicBezTo>
                  <a:cubicBezTo>
                    <a:pt x="79867" y="94323"/>
                    <a:pt x="79867" y="94323"/>
                    <a:pt x="79867" y="94323"/>
                  </a:cubicBezTo>
                  <a:cubicBezTo>
                    <a:pt x="79867" y="94323"/>
                    <a:pt x="79867" y="94454"/>
                    <a:pt x="79867" y="94716"/>
                  </a:cubicBezTo>
                  <a:cubicBezTo>
                    <a:pt x="79867" y="94847"/>
                    <a:pt x="79867" y="94978"/>
                    <a:pt x="79867" y="95109"/>
                  </a:cubicBezTo>
                  <a:lnTo>
                    <a:pt x="78777" y="95109"/>
                  </a:lnTo>
                  <a:close/>
                  <a:moveTo>
                    <a:pt x="79867" y="88820"/>
                  </a:moveTo>
                  <a:cubicBezTo>
                    <a:pt x="78777" y="88820"/>
                    <a:pt x="78777" y="88820"/>
                    <a:pt x="78777" y="88820"/>
                  </a:cubicBezTo>
                  <a:cubicBezTo>
                    <a:pt x="78777" y="85676"/>
                    <a:pt x="78777" y="85676"/>
                    <a:pt x="78777" y="85676"/>
                  </a:cubicBezTo>
                  <a:cubicBezTo>
                    <a:pt x="79867" y="85676"/>
                    <a:pt x="79867" y="85676"/>
                    <a:pt x="79867" y="85676"/>
                  </a:cubicBezTo>
                  <a:lnTo>
                    <a:pt x="79867" y="88820"/>
                  </a:lnTo>
                  <a:close/>
                  <a:moveTo>
                    <a:pt x="79867" y="82532"/>
                  </a:moveTo>
                  <a:cubicBezTo>
                    <a:pt x="78777" y="82532"/>
                    <a:pt x="78777" y="82532"/>
                    <a:pt x="78777" y="82532"/>
                  </a:cubicBezTo>
                  <a:cubicBezTo>
                    <a:pt x="78777" y="79388"/>
                    <a:pt x="78777" y="79388"/>
                    <a:pt x="78777" y="79388"/>
                  </a:cubicBezTo>
                  <a:cubicBezTo>
                    <a:pt x="79867" y="79388"/>
                    <a:pt x="79867" y="79388"/>
                    <a:pt x="79867" y="79388"/>
                  </a:cubicBezTo>
                  <a:lnTo>
                    <a:pt x="79867" y="82532"/>
                  </a:lnTo>
                  <a:close/>
                  <a:moveTo>
                    <a:pt x="79867" y="76244"/>
                  </a:moveTo>
                  <a:cubicBezTo>
                    <a:pt x="78777" y="76244"/>
                    <a:pt x="78777" y="76244"/>
                    <a:pt x="78777" y="76244"/>
                  </a:cubicBezTo>
                  <a:cubicBezTo>
                    <a:pt x="78777" y="73100"/>
                    <a:pt x="78777" y="73100"/>
                    <a:pt x="78777" y="73100"/>
                  </a:cubicBezTo>
                  <a:cubicBezTo>
                    <a:pt x="79867" y="73100"/>
                    <a:pt x="79867" y="73100"/>
                    <a:pt x="79867" y="73100"/>
                  </a:cubicBezTo>
                  <a:lnTo>
                    <a:pt x="79867" y="76244"/>
                  </a:lnTo>
                  <a:close/>
                  <a:moveTo>
                    <a:pt x="28340" y="75982"/>
                  </a:moveTo>
                  <a:cubicBezTo>
                    <a:pt x="28340" y="74541"/>
                    <a:pt x="28340" y="74541"/>
                    <a:pt x="28340" y="74541"/>
                  </a:cubicBezTo>
                  <a:cubicBezTo>
                    <a:pt x="29033" y="74541"/>
                    <a:pt x="29826" y="74410"/>
                    <a:pt x="30619" y="74279"/>
                  </a:cubicBezTo>
                  <a:cubicBezTo>
                    <a:pt x="30718" y="75720"/>
                    <a:pt x="30718" y="75720"/>
                    <a:pt x="30718" y="75720"/>
                  </a:cubicBezTo>
                  <a:cubicBezTo>
                    <a:pt x="29925" y="75851"/>
                    <a:pt x="29132" y="75851"/>
                    <a:pt x="28340" y="75982"/>
                  </a:cubicBezTo>
                  <a:close/>
                  <a:moveTo>
                    <a:pt x="25862" y="75851"/>
                  </a:moveTo>
                  <a:cubicBezTo>
                    <a:pt x="25070" y="75720"/>
                    <a:pt x="24277" y="75589"/>
                    <a:pt x="23484" y="75327"/>
                  </a:cubicBezTo>
                  <a:cubicBezTo>
                    <a:pt x="23682" y="74017"/>
                    <a:pt x="23682" y="74017"/>
                    <a:pt x="23682" y="74017"/>
                  </a:cubicBezTo>
                  <a:cubicBezTo>
                    <a:pt x="24475" y="74148"/>
                    <a:pt x="25169" y="74279"/>
                    <a:pt x="25962" y="74410"/>
                  </a:cubicBezTo>
                  <a:lnTo>
                    <a:pt x="25862" y="75851"/>
                  </a:lnTo>
                  <a:close/>
                  <a:moveTo>
                    <a:pt x="33096" y="75065"/>
                  </a:moveTo>
                  <a:cubicBezTo>
                    <a:pt x="32799" y="73624"/>
                    <a:pt x="32799" y="73624"/>
                    <a:pt x="32799" y="73624"/>
                  </a:cubicBezTo>
                  <a:cubicBezTo>
                    <a:pt x="33592" y="73362"/>
                    <a:pt x="34285" y="73100"/>
                    <a:pt x="34979" y="72707"/>
                  </a:cubicBezTo>
                  <a:cubicBezTo>
                    <a:pt x="35375" y="73886"/>
                    <a:pt x="35375" y="73886"/>
                    <a:pt x="35375" y="73886"/>
                  </a:cubicBezTo>
                  <a:cubicBezTo>
                    <a:pt x="34682" y="74410"/>
                    <a:pt x="33889" y="74672"/>
                    <a:pt x="33096" y="75065"/>
                  </a:cubicBezTo>
                  <a:close/>
                  <a:moveTo>
                    <a:pt x="21106" y="74410"/>
                  </a:moveTo>
                  <a:cubicBezTo>
                    <a:pt x="20412" y="73886"/>
                    <a:pt x="19620" y="73493"/>
                    <a:pt x="18926" y="72838"/>
                  </a:cubicBezTo>
                  <a:cubicBezTo>
                    <a:pt x="19521" y="71659"/>
                    <a:pt x="19521" y="71659"/>
                    <a:pt x="19521" y="71659"/>
                  </a:cubicBezTo>
                  <a:cubicBezTo>
                    <a:pt x="20115" y="72183"/>
                    <a:pt x="20809" y="72707"/>
                    <a:pt x="21502" y="73100"/>
                  </a:cubicBezTo>
                  <a:lnTo>
                    <a:pt x="21106" y="74410"/>
                  </a:lnTo>
                  <a:close/>
                  <a:moveTo>
                    <a:pt x="37555" y="72445"/>
                  </a:moveTo>
                  <a:cubicBezTo>
                    <a:pt x="37060" y="71266"/>
                    <a:pt x="37060" y="71266"/>
                    <a:pt x="37060" y="71266"/>
                  </a:cubicBezTo>
                  <a:cubicBezTo>
                    <a:pt x="37654" y="70742"/>
                    <a:pt x="38249" y="70087"/>
                    <a:pt x="38843" y="69432"/>
                  </a:cubicBezTo>
                  <a:cubicBezTo>
                    <a:pt x="39537" y="70480"/>
                    <a:pt x="39537" y="70480"/>
                    <a:pt x="39537" y="70480"/>
                  </a:cubicBezTo>
                  <a:cubicBezTo>
                    <a:pt x="38943" y="71266"/>
                    <a:pt x="38249" y="71921"/>
                    <a:pt x="37555" y="72445"/>
                  </a:cubicBezTo>
                  <a:close/>
                  <a:moveTo>
                    <a:pt x="17043" y="70873"/>
                  </a:moveTo>
                  <a:cubicBezTo>
                    <a:pt x="16449" y="70218"/>
                    <a:pt x="15854" y="69432"/>
                    <a:pt x="15359" y="68515"/>
                  </a:cubicBezTo>
                  <a:cubicBezTo>
                    <a:pt x="16151" y="67729"/>
                    <a:pt x="16151" y="67729"/>
                    <a:pt x="16151" y="67729"/>
                  </a:cubicBezTo>
                  <a:cubicBezTo>
                    <a:pt x="16647" y="68515"/>
                    <a:pt x="17142" y="69170"/>
                    <a:pt x="17737" y="69825"/>
                  </a:cubicBezTo>
                  <a:lnTo>
                    <a:pt x="17043" y="70873"/>
                  </a:lnTo>
                  <a:close/>
                  <a:moveTo>
                    <a:pt x="79867" y="69956"/>
                  </a:moveTo>
                  <a:cubicBezTo>
                    <a:pt x="78777" y="69956"/>
                    <a:pt x="78777" y="69956"/>
                    <a:pt x="78777" y="69956"/>
                  </a:cubicBezTo>
                  <a:cubicBezTo>
                    <a:pt x="78777" y="66812"/>
                    <a:pt x="78777" y="66812"/>
                    <a:pt x="78777" y="66812"/>
                  </a:cubicBezTo>
                  <a:cubicBezTo>
                    <a:pt x="79867" y="66812"/>
                    <a:pt x="79867" y="66812"/>
                    <a:pt x="79867" y="66812"/>
                  </a:cubicBezTo>
                  <a:lnTo>
                    <a:pt x="79867" y="69956"/>
                  </a:lnTo>
                  <a:close/>
                  <a:moveTo>
                    <a:pt x="41321" y="68253"/>
                  </a:moveTo>
                  <a:cubicBezTo>
                    <a:pt x="40528" y="67336"/>
                    <a:pt x="40528" y="67336"/>
                    <a:pt x="40528" y="67336"/>
                  </a:cubicBezTo>
                  <a:cubicBezTo>
                    <a:pt x="41023" y="66550"/>
                    <a:pt x="41519" y="65764"/>
                    <a:pt x="41915" y="64978"/>
                  </a:cubicBezTo>
                  <a:cubicBezTo>
                    <a:pt x="42807" y="65764"/>
                    <a:pt x="42807" y="65764"/>
                    <a:pt x="42807" y="65764"/>
                  </a:cubicBezTo>
                  <a:cubicBezTo>
                    <a:pt x="42312" y="66681"/>
                    <a:pt x="41816" y="67467"/>
                    <a:pt x="41321" y="68253"/>
                  </a:cubicBezTo>
                  <a:close/>
                  <a:moveTo>
                    <a:pt x="13971" y="65895"/>
                  </a:moveTo>
                  <a:cubicBezTo>
                    <a:pt x="13575" y="64978"/>
                    <a:pt x="13179" y="64061"/>
                    <a:pt x="12782" y="63013"/>
                  </a:cubicBezTo>
                  <a:cubicBezTo>
                    <a:pt x="13773" y="62489"/>
                    <a:pt x="13773" y="62489"/>
                    <a:pt x="13773" y="62489"/>
                  </a:cubicBezTo>
                  <a:cubicBezTo>
                    <a:pt x="14071" y="63406"/>
                    <a:pt x="14467" y="64323"/>
                    <a:pt x="14863" y="65240"/>
                  </a:cubicBezTo>
                  <a:lnTo>
                    <a:pt x="13971" y="65895"/>
                  </a:lnTo>
                  <a:close/>
                  <a:moveTo>
                    <a:pt x="79867" y="63799"/>
                  </a:moveTo>
                  <a:cubicBezTo>
                    <a:pt x="78777" y="63799"/>
                    <a:pt x="78777" y="63799"/>
                    <a:pt x="78777" y="63799"/>
                  </a:cubicBezTo>
                  <a:cubicBezTo>
                    <a:pt x="78777" y="60655"/>
                    <a:pt x="78777" y="60655"/>
                    <a:pt x="78777" y="60655"/>
                  </a:cubicBezTo>
                  <a:cubicBezTo>
                    <a:pt x="79867" y="60655"/>
                    <a:pt x="79867" y="60655"/>
                    <a:pt x="79867" y="60655"/>
                  </a:cubicBezTo>
                  <a:lnTo>
                    <a:pt x="79867" y="63799"/>
                  </a:lnTo>
                  <a:close/>
                  <a:moveTo>
                    <a:pt x="43996" y="63013"/>
                  </a:moveTo>
                  <a:cubicBezTo>
                    <a:pt x="43104" y="62358"/>
                    <a:pt x="43104" y="62358"/>
                    <a:pt x="43104" y="62358"/>
                  </a:cubicBezTo>
                  <a:cubicBezTo>
                    <a:pt x="43402" y="61441"/>
                    <a:pt x="43798" y="60524"/>
                    <a:pt x="43996" y="59475"/>
                  </a:cubicBezTo>
                  <a:cubicBezTo>
                    <a:pt x="44987" y="59999"/>
                    <a:pt x="44987" y="59999"/>
                    <a:pt x="44987" y="59999"/>
                  </a:cubicBezTo>
                  <a:cubicBezTo>
                    <a:pt x="44690" y="61048"/>
                    <a:pt x="44393" y="61965"/>
                    <a:pt x="43996" y="63013"/>
                  </a:cubicBezTo>
                  <a:close/>
                  <a:moveTo>
                    <a:pt x="11990" y="59999"/>
                  </a:moveTo>
                  <a:cubicBezTo>
                    <a:pt x="11791" y="58951"/>
                    <a:pt x="11593" y="57903"/>
                    <a:pt x="11395" y="56855"/>
                  </a:cubicBezTo>
                  <a:cubicBezTo>
                    <a:pt x="12485" y="56593"/>
                    <a:pt x="12485" y="56593"/>
                    <a:pt x="12485" y="56593"/>
                  </a:cubicBezTo>
                  <a:cubicBezTo>
                    <a:pt x="12584" y="57641"/>
                    <a:pt x="12782" y="58558"/>
                    <a:pt x="12981" y="59606"/>
                  </a:cubicBezTo>
                  <a:lnTo>
                    <a:pt x="11990" y="59999"/>
                  </a:lnTo>
                  <a:close/>
                  <a:moveTo>
                    <a:pt x="79867" y="57510"/>
                  </a:moveTo>
                  <a:cubicBezTo>
                    <a:pt x="78777" y="57510"/>
                    <a:pt x="78777" y="57510"/>
                    <a:pt x="78777" y="57510"/>
                  </a:cubicBezTo>
                  <a:cubicBezTo>
                    <a:pt x="78777" y="54366"/>
                    <a:pt x="78777" y="54366"/>
                    <a:pt x="78777" y="54366"/>
                  </a:cubicBezTo>
                  <a:cubicBezTo>
                    <a:pt x="79867" y="54366"/>
                    <a:pt x="79867" y="54366"/>
                    <a:pt x="79867" y="54366"/>
                  </a:cubicBezTo>
                  <a:lnTo>
                    <a:pt x="79867" y="57510"/>
                  </a:lnTo>
                  <a:close/>
                  <a:moveTo>
                    <a:pt x="45780" y="56986"/>
                  </a:moveTo>
                  <a:cubicBezTo>
                    <a:pt x="44690" y="56593"/>
                    <a:pt x="44690" y="56593"/>
                    <a:pt x="44690" y="56593"/>
                  </a:cubicBezTo>
                  <a:cubicBezTo>
                    <a:pt x="44789" y="56462"/>
                    <a:pt x="44789" y="56331"/>
                    <a:pt x="44789" y="56200"/>
                  </a:cubicBezTo>
                  <a:cubicBezTo>
                    <a:pt x="44789" y="56200"/>
                    <a:pt x="44789" y="56069"/>
                    <a:pt x="44789" y="56069"/>
                  </a:cubicBezTo>
                  <a:cubicBezTo>
                    <a:pt x="44789" y="55676"/>
                    <a:pt x="44789" y="54759"/>
                    <a:pt x="44888" y="53580"/>
                  </a:cubicBezTo>
                  <a:cubicBezTo>
                    <a:pt x="45879" y="53711"/>
                    <a:pt x="45879" y="53711"/>
                    <a:pt x="45879" y="53711"/>
                  </a:cubicBezTo>
                  <a:cubicBezTo>
                    <a:pt x="45879" y="54890"/>
                    <a:pt x="45879" y="55676"/>
                    <a:pt x="45879" y="56069"/>
                  </a:cubicBezTo>
                  <a:cubicBezTo>
                    <a:pt x="45879" y="56200"/>
                    <a:pt x="45879" y="56200"/>
                    <a:pt x="45879" y="56200"/>
                  </a:cubicBezTo>
                  <a:cubicBezTo>
                    <a:pt x="45879" y="56331"/>
                    <a:pt x="45879" y="56331"/>
                    <a:pt x="45879" y="56331"/>
                  </a:cubicBezTo>
                  <a:cubicBezTo>
                    <a:pt x="45879" y="56331"/>
                    <a:pt x="45879" y="56331"/>
                    <a:pt x="45879" y="56331"/>
                  </a:cubicBezTo>
                  <a:cubicBezTo>
                    <a:pt x="45879" y="56462"/>
                    <a:pt x="45780" y="56593"/>
                    <a:pt x="45780" y="56986"/>
                  </a:cubicBezTo>
                  <a:close/>
                  <a:moveTo>
                    <a:pt x="12188" y="53580"/>
                  </a:moveTo>
                  <a:cubicBezTo>
                    <a:pt x="11098" y="53580"/>
                    <a:pt x="11098" y="53580"/>
                    <a:pt x="11098" y="53580"/>
                  </a:cubicBezTo>
                  <a:cubicBezTo>
                    <a:pt x="11098" y="50436"/>
                    <a:pt x="11098" y="50436"/>
                    <a:pt x="11098" y="50436"/>
                  </a:cubicBezTo>
                  <a:cubicBezTo>
                    <a:pt x="12188" y="50436"/>
                    <a:pt x="12188" y="50436"/>
                    <a:pt x="12188" y="50436"/>
                  </a:cubicBezTo>
                  <a:lnTo>
                    <a:pt x="12188" y="53580"/>
                  </a:lnTo>
                  <a:close/>
                  <a:moveTo>
                    <a:pt x="78678" y="51222"/>
                  </a:moveTo>
                  <a:cubicBezTo>
                    <a:pt x="78579" y="50305"/>
                    <a:pt x="78480" y="49257"/>
                    <a:pt x="78282" y="48209"/>
                  </a:cubicBezTo>
                  <a:cubicBezTo>
                    <a:pt x="79372" y="47947"/>
                    <a:pt x="79372" y="47947"/>
                    <a:pt x="79372" y="47947"/>
                  </a:cubicBezTo>
                  <a:cubicBezTo>
                    <a:pt x="79471" y="48995"/>
                    <a:pt x="79669" y="50043"/>
                    <a:pt x="79768" y="51091"/>
                  </a:cubicBezTo>
                  <a:lnTo>
                    <a:pt x="78678" y="51222"/>
                  </a:lnTo>
                  <a:close/>
                  <a:moveTo>
                    <a:pt x="46275" y="50698"/>
                  </a:moveTo>
                  <a:cubicBezTo>
                    <a:pt x="45185" y="50436"/>
                    <a:pt x="45185" y="50436"/>
                    <a:pt x="45185" y="50436"/>
                  </a:cubicBezTo>
                  <a:cubicBezTo>
                    <a:pt x="45383" y="49388"/>
                    <a:pt x="45483" y="48340"/>
                    <a:pt x="45681" y="47292"/>
                  </a:cubicBezTo>
                  <a:cubicBezTo>
                    <a:pt x="46771" y="47685"/>
                    <a:pt x="46771" y="47685"/>
                    <a:pt x="46771" y="47685"/>
                  </a:cubicBezTo>
                  <a:cubicBezTo>
                    <a:pt x="46573" y="48602"/>
                    <a:pt x="46374" y="49650"/>
                    <a:pt x="46275" y="50698"/>
                  </a:cubicBezTo>
                  <a:close/>
                  <a:moveTo>
                    <a:pt x="12188" y="47423"/>
                  </a:moveTo>
                  <a:cubicBezTo>
                    <a:pt x="11098" y="47423"/>
                    <a:pt x="11098" y="47423"/>
                    <a:pt x="11098" y="47423"/>
                  </a:cubicBezTo>
                  <a:cubicBezTo>
                    <a:pt x="11098" y="44279"/>
                    <a:pt x="11098" y="44279"/>
                    <a:pt x="11098" y="44279"/>
                  </a:cubicBezTo>
                  <a:cubicBezTo>
                    <a:pt x="12188" y="44279"/>
                    <a:pt x="12188" y="44279"/>
                    <a:pt x="12188" y="44279"/>
                  </a:cubicBezTo>
                  <a:lnTo>
                    <a:pt x="12188" y="47423"/>
                  </a:lnTo>
                  <a:close/>
                  <a:moveTo>
                    <a:pt x="77588" y="45327"/>
                  </a:moveTo>
                  <a:cubicBezTo>
                    <a:pt x="77390" y="44410"/>
                    <a:pt x="77093" y="43362"/>
                    <a:pt x="76696" y="42576"/>
                  </a:cubicBezTo>
                  <a:cubicBezTo>
                    <a:pt x="77687" y="41921"/>
                    <a:pt x="77687" y="41921"/>
                    <a:pt x="77687" y="41921"/>
                  </a:cubicBezTo>
                  <a:cubicBezTo>
                    <a:pt x="77985" y="42838"/>
                    <a:pt x="78381" y="43886"/>
                    <a:pt x="78579" y="44803"/>
                  </a:cubicBezTo>
                  <a:lnTo>
                    <a:pt x="77588" y="45327"/>
                  </a:lnTo>
                  <a:close/>
                  <a:moveTo>
                    <a:pt x="47464" y="44803"/>
                  </a:moveTo>
                  <a:cubicBezTo>
                    <a:pt x="46473" y="44279"/>
                    <a:pt x="46473" y="44279"/>
                    <a:pt x="46473" y="44279"/>
                  </a:cubicBezTo>
                  <a:cubicBezTo>
                    <a:pt x="46771" y="43231"/>
                    <a:pt x="47167" y="42183"/>
                    <a:pt x="47563" y="41266"/>
                  </a:cubicBezTo>
                  <a:cubicBezTo>
                    <a:pt x="48455" y="41921"/>
                    <a:pt x="48455" y="41921"/>
                    <a:pt x="48455" y="41921"/>
                  </a:cubicBezTo>
                  <a:cubicBezTo>
                    <a:pt x="48059" y="42838"/>
                    <a:pt x="47762" y="43755"/>
                    <a:pt x="47464" y="44803"/>
                  </a:cubicBezTo>
                  <a:close/>
                  <a:moveTo>
                    <a:pt x="12188" y="41135"/>
                  </a:moveTo>
                  <a:cubicBezTo>
                    <a:pt x="11098" y="41135"/>
                    <a:pt x="11098" y="41135"/>
                    <a:pt x="11098" y="41135"/>
                  </a:cubicBezTo>
                  <a:cubicBezTo>
                    <a:pt x="11098" y="37991"/>
                    <a:pt x="11098" y="37991"/>
                    <a:pt x="11098" y="37991"/>
                  </a:cubicBezTo>
                  <a:cubicBezTo>
                    <a:pt x="12188" y="37991"/>
                    <a:pt x="12188" y="37991"/>
                    <a:pt x="12188" y="37991"/>
                  </a:cubicBezTo>
                  <a:lnTo>
                    <a:pt x="12188" y="41135"/>
                  </a:lnTo>
                  <a:close/>
                  <a:moveTo>
                    <a:pt x="75507" y="39956"/>
                  </a:moveTo>
                  <a:cubicBezTo>
                    <a:pt x="75111" y="39039"/>
                    <a:pt x="74616" y="38253"/>
                    <a:pt x="74120" y="37598"/>
                  </a:cubicBezTo>
                  <a:cubicBezTo>
                    <a:pt x="74814" y="36681"/>
                    <a:pt x="74814" y="36681"/>
                    <a:pt x="74814" y="36681"/>
                  </a:cubicBezTo>
                  <a:cubicBezTo>
                    <a:pt x="75408" y="37336"/>
                    <a:pt x="75904" y="38253"/>
                    <a:pt x="76399" y="39170"/>
                  </a:cubicBezTo>
                  <a:lnTo>
                    <a:pt x="75507" y="39956"/>
                  </a:lnTo>
                  <a:close/>
                  <a:moveTo>
                    <a:pt x="49644" y="39432"/>
                  </a:moveTo>
                  <a:cubicBezTo>
                    <a:pt x="48852" y="38515"/>
                    <a:pt x="48852" y="38515"/>
                    <a:pt x="48852" y="38515"/>
                  </a:cubicBezTo>
                  <a:cubicBezTo>
                    <a:pt x="49347" y="37729"/>
                    <a:pt x="49843" y="36812"/>
                    <a:pt x="50437" y="36157"/>
                  </a:cubicBezTo>
                  <a:cubicBezTo>
                    <a:pt x="51131" y="37074"/>
                    <a:pt x="51131" y="37074"/>
                    <a:pt x="51131" y="37074"/>
                  </a:cubicBezTo>
                  <a:cubicBezTo>
                    <a:pt x="50635" y="37860"/>
                    <a:pt x="50140" y="38646"/>
                    <a:pt x="49644" y="39432"/>
                  </a:cubicBezTo>
                  <a:close/>
                  <a:moveTo>
                    <a:pt x="72436" y="35633"/>
                  </a:moveTo>
                  <a:cubicBezTo>
                    <a:pt x="71742" y="34978"/>
                    <a:pt x="71147" y="34454"/>
                    <a:pt x="70454" y="34061"/>
                  </a:cubicBezTo>
                  <a:cubicBezTo>
                    <a:pt x="70949" y="32751"/>
                    <a:pt x="70949" y="32751"/>
                    <a:pt x="70949" y="32751"/>
                  </a:cubicBezTo>
                  <a:cubicBezTo>
                    <a:pt x="71643" y="33275"/>
                    <a:pt x="72336" y="33799"/>
                    <a:pt x="73030" y="34454"/>
                  </a:cubicBezTo>
                  <a:lnTo>
                    <a:pt x="72436" y="35633"/>
                  </a:lnTo>
                  <a:close/>
                  <a:moveTo>
                    <a:pt x="52914" y="35240"/>
                  </a:moveTo>
                  <a:cubicBezTo>
                    <a:pt x="52320" y="34061"/>
                    <a:pt x="52320" y="34061"/>
                    <a:pt x="52320" y="34061"/>
                  </a:cubicBezTo>
                  <a:cubicBezTo>
                    <a:pt x="53014" y="33406"/>
                    <a:pt x="53707" y="32882"/>
                    <a:pt x="54401" y="32489"/>
                  </a:cubicBezTo>
                  <a:cubicBezTo>
                    <a:pt x="54896" y="33668"/>
                    <a:pt x="54896" y="33668"/>
                    <a:pt x="54896" y="33668"/>
                  </a:cubicBezTo>
                  <a:cubicBezTo>
                    <a:pt x="54203" y="34192"/>
                    <a:pt x="53509" y="34585"/>
                    <a:pt x="52914" y="35240"/>
                  </a:cubicBezTo>
                  <a:close/>
                  <a:moveTo>
                    <a:pt x="12188" y="34847"/>
                  </a:moveTo>
                  <a:cubicBezTo>
                    <a:pt x="11098" y="34847"/>
                    <a:pt x="11098" y="34847"/>
                    <a:pt x="11098" y="34847"/>
                  </a:cubicBezTo>
                  <a:cubicBezTo>
                    <a:pt x="11098" y="31703"/>
                    <a:pt x="11098" y="31703"/>
                    <a:pt x="11098" y="31703"/>
                  </a:cubicBezTo>
                  <a:cubicBezTo>
                    <a:pt x="12188" y="31703"/>
                    <a:pt x="12188" y="31703"/>
                    <a:pt x="12188" y="31703"/>
                  </a:cubicBezTo>
                  <a:lnTo>
                    <a:pt x="12188" y="34847"/>
                  </a:lnTo>
                  <a:close/>
                  <a:moveTo>
                    <a:pt x="68373" y="32882"/>
                  </a:moveTo>
                  <a:cubicBezTo>
                    <a:pt x="67679" y="32489"/>
                    <a:pt x="66886" y="32227"/>
                    <a:pt x="66094" y="32096"/>
                  </a:cubicBezTo>
                  <a:cubicBezTo>
                    <a:pt x="66292" y="30655"/>
                    <a:pt x="66292" y="30655"/>
                    <a:pt x="66292" y="30655"/>
                  </a:cubicBezTo>
                  <a:cubicBezTo>
                    <a:pt x="67184" y="30917"/>
                    <a:pt x="67976" y="31179"/>
                    <a:pt x="68670" y="31441"/>
                  </a:cubicBezTo>
                  <a:lnTo>
                    <a:pt x="68373" y="32882"/>
                  </a:lnTo>
                  <a:close/>
                  <a:moveTo>
                    <a:pt x="56977" y="32620"/>
                  </a:moveTo>
                  <a:cubicBezTo>
                    <a:pt x="56680" y="31310"/>
                    <a:pt x="56680" y="31310"/>
                    <a:pt x="56680" y="31310"/>
                  </a:cubicBezTo>
                  <a:cubicBezTo>
                    <a:pt x="57473" y="30917"/>
                    <a:pt x="58265" y="30786"/>
                    <a:pt x="59058" y="30524"/>
                  </a:cubicBezTo>
                  <a:cubicBezTo>
                    <a:pt x="59256" y="31965"/>
                    <a:pt x="59256" y="31965"/>
                    <a:pt x="59256" y="31965"/>
                  </a:cubicBezTo>
                  <a:cubicBezTo>
                    <a:pt x="58464" y="32096"/>
                    <a:pt x="57770" y="32358"/>
                    <a:pt x="56977" y="32620"/>
                  </a:cubicBezTo>
                  <a:close/>
                  <a:moveTo>
                    <a:pt x="63815" y="31703"/>
                  </a:moveTo>
                  <a:cubicBezTo>
                    <a:pt x="63418" y="31703"/>
                    <a:pt x="62923" y="31572"/>
                    <a:pt x="62526" y="31572"/>
                  </a:cubicBezTo>
                  <a:cubicBezTo>
                    <a:pt x="62229" y="31572"/>
                    <a:pt x="61833" y="31703"/>
                    <a:pt x="61535" y="31703"/>
                  </a:cubicBezTo>
                  <a:cubicBezTo>
                    <a:pt x="61535" y="30262"/>
                    <a:pt x="61535" y="30262"/>
                    <a:pt x="61535" y="30262"/>
                  </a:cubicBezTo>
                  <a:cubicBezTo>
                    <a:pt x="61833" y="30262"/>
                    <a:pt x="62130" y="30262"/>
                    <a:pt x="62526" y="30262"/>
                  </a:cubicBezTo>
                  <a:cubicBezTo>
                    <a:pt x="63022" y="30262"/>
                    <a:pt x="63517" y="30262"/>
                    <a:pt x="63914" y="30262"/>
                  </a:cubicBezTo>
                  <a:lnTo>
                    <a:pt x="63815" y="31703"/>
                  </a:lnTo>
                  <a:close/>
                  <a:moveTo>
                    <a:pt x="12188" y="28558"/>
                  </a:moveTo>
                  <a:cubicBezTo>
                    <a:pt x="11098" y="28558"/>
                    <a:pt x="11098" y="28558"/>
                    <a:pt x="11098" y="28558"/>
                  </a:cubicBezTo>
                  <a:cubicBezTo>
                    <a:pt x="11098" y="25414"/>
                    <a:pt x="11098" y="25414"/>
                    <a:pt x="11098" y="25414"/>
                  </a:cubicBezTo>
                  <a:cubicBezTo>
                    <a:pt x="12188" y="25414"/>
                    <a:pt x="12188" y="25414"/>
                    <a:pt x="12188" y="25414"/>
                  </a:cubicBezTo>
                  <a:lnTo>
                    <a:pt x="12188" y="28558"/>
                  </a:lnTo>
                  <a:close/>
                  <a:moveTo>
                    <a:pt x="12188" y="22270"/>
                  </a:moveTo>
                  <a:cubicBezTo>
                    <a:pt x="11098" y="22270"/>
                    <a:pt x="11098" y="22270"/>
                    <a:pt x="11098" y="22270"/>
                  </a:cubicBezTo>
                  <a:cubicBezTo>
                    <a:pt x="11098" y="21484"/>
                    <a:pt x="11098" y="21484"/>
                    <a:pt x="11098" y="21484"/>
                  </a:cubicBezTo>
                  <a:cubicBezTo>
                    <a:pt x="11098" y="21484"/>
                    <a:pt x="11098" y="20567"/>
                    <a:pt x="10999" y="19257"/>
                  </a:cubicBezTo>
                  <a:cubicBezTo>
                    <a:pt x="11990" y="19126"/>
                    <a:pt x="11990" y="19126"/>
                    <a:pt x="11990" y="19126"/>
                  </a:cubicBezTo>
                  <a:cubicBezTo>
                    <a:pt x="12188" y="20567"/>
                    <a:pt x="12188" y="21484"/>
                    <a:pt x="12188" y="21484"/>
                  </a:cubicBezTo>
                  <a:lnTo>
                    <a:pt x="12188" y="22270"/>
                  </a:lnTo>
                  <a:close/>
                  <a:moveTo>
                    <a:pt x="10503" y="16244"/>
                  </a:moveTo>
                  <a:cubicBezTo>
                    <a:pt x="10305" y="15327"/>
                    <a:pt x="10008" y="14279"/>
                    <a:pt x="9710" y="13362"/>
                  </a:cubicBezTo>
                  <a:cubicBezTo>
                    <a:pt x="10701" y="12838"/>
                    <a:pt x="10701" y="12838"/>
                    <a:pt x="10701" y="12838"/>
                  </a:cubicBezTo>
                  <a:cubicBezTo>
                    <a:pt x="10999" y="13886"/>
                    <a:pt x="11296" y="14934"/>
                    <a:pt x="11494" y="15851"/>
                  </a:cubicBezTo>
                  <a:lnTo>
                    <a:pt x="10503" y="16244"/>
                  </a:lnTo>
                  <a:close/>
                  <a:moveTo>
                    <a:pt x="8720" y="10742"/>
                  </a:moveTo>
                  <a:cubicBezTo>
                    <a:pt x="8323" y="9825"/>
                    <a:pt x="7828" y="9039"/>
                    <a:pt x="7431" y="8253"/>
                  </a:cubicBezTo>
                  <a:cubicBezTo>
                    <a:pt x="8224" y="7336"/>
                    <a:pt x="8224" y="7336"/>
                    <a:pt x="8224" y="7336"/>
                  </a:cubicBezTo>
                  <a:cubicBezTo>
                    <a:pt x="8720" y="8122"/>
                    <a:pt x="9215" y="9039"/>
                    <a:pt x="9611" y="9956"/>
                  </a:cubicBezTo>
                  <a:lnTo>
                    <a:pt x="8720" y="10742"/>
                  </a:lnTo>
                  <a:close/>
                  <a:moveTo>
                    <a:pt x="5846" y="6026"/>
                  </a:moveTo>
                  <a:cubicBezTo>
                    <a:pt x="5251" y="5371"/>
                    <a:pt x="4657" y="4716"/>
                    <a:pt x="4062" y="4061"/>
                  </a:cubicBezTo>
                  <a:cubicBezTo>
                    <a:pt x="4657" y="2882"/>
                    <a:pt x="4657" y="2882"/>
                    <a:pt x="4657" y="2882"/>
                  </a:cubicBezTo>
                  <a:cubicBezTo>
                    <a:pt x="5350" y="3537"/>
                    <a:pt x="5945" y="4192"/>
                    <a:pt x="6540" y="4978"/>
                  </a:cubicBezTo>
                  <a:lnTo>
                    <a:pt x="5846" y="6026"/>
                  </a:lnTo>
                  <a:close/>
                  <a:moveTo>
                    <a:pt x="2080" y="2489"/>
                  </a:moveTo>
                  <a:cubicBezTo>
                    <a:pt x="1387" y="2096"/>
                    <a:pt x="693" y="1703"/>
                    <a:pt x="0" y="1310"/>
                  </a:cubicBezTo>
                  <a:cubicBezTo>
                    <a:pt x="297" y="0"/>
                    <a:pt x="297" y="0"/>
                    <a:pt x="297" y="0"/>
                  </a:cubicBezTo>
                  <a:cubicBezTo>
                    <a:pt x="1090" y="393"/>
                    <a:pt x="1882" y="786"/>
                    <a:pt x="2576" y="1310"/>
                  </a:cubicBezTo>
                  <a:lnTo>
                    <a:pt x="2080" y="2489"/>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79" name="Google Shape;879;p172"/>
            <p:cNvSpPr/>
            <p:nvPr/>
          </p:nvSpPr>
          <p:spPr>
            <a:xfrm>
              <a:off x="4952646" y="1614779"/>
              <a:ext cx="3624300" cy="2746800"/>
            </a:xfrm>
            <a:custGeom>
              <a:avLst/>
              <a:gdLst/>
              <a:ahLst/>
              <a:cxnLst/>
              <a:rect l="l" t="t" r="r" b="b"/>
              <a:pathLst>
                <a:path w="120000" h="120000" extrusionOk="0">
                  <a:moveTo>
                    <a:pt x="95028" y="0"/>
                  </a:moveTo>
                  <a:cubicBezTo>
                    <a:pt x="96317" y="0"/>
                    <a:pt x="96317" y="0"/>
                    <a:pt x="96317" y="0"/>
                  </a:cubicBezTo>
                  <a:cubicBezTo>
                    <a:pt x="96317" y="1441"/>
                    <a:pt x="96317" y="1441"/>
                    <a:pt x="96317" y="1441"/>
                  </a:cubicBezTo>
                  <a:cubicBezTo>
                    <a:pt x="95028" y="1441"/>
                    <a:pt x="95028" y="1441"/>
                    <a:pt x="95028" y="1441"/>
                  </a:cubicBezTo>
                  <a:cubicBezTo>
                    <a:pt x="95028" y="1441"/>
                    <a:pt x="95028" y="1441"/>
                    <a:pt x="95028" y="1441"/>
                  </a:cubicBezTo>
                  <a:cubicBezTo>
                    <a:pt x="94731" y="1441"/>
                    <a:pt x="94335" y="1441"/>
                    <a:pt x="93938" y="1441"/>
                  </a:cubicBezTo>
                  <a:cubicBezTo>
                    <a:pt x="93938" y="0"/>
                    <a:pt x="93938" y="0"/>
                    <a:pt x="93938" y="0"/>
                  </a:cubicBezTo>
                  <a:cubicBezTo>
                    <a:pt x="94335" y="0"/>
                    <a:pt x="94632" y="0"/>
                    <a:pt x="95028" y="0"/>
                  </a:cubicBezTo>
                  <a:cubicBezTo>
                    <a:pt x="95028" y="0"/>
                    <a:pt x="95028" y="0"/>
                    <a:pt x="95028" y="0"/>
                  </a:cubicBezTo>
                  <a:close/>
                  <a:moveTo>
                    <a:pt x="120000" y="1441"/>
                  </a:moveTo>
                  <a:cubicBezTo>
                    <a:pt x="117621" y="1441"/>
                    <a:pt x="117621" y="1441"/>
                    <a:pt x="117621" y="1441"/>
                  </a:cubicBezTo>
                  <a:cubicBezTo>
                    <a:pt x="117621" y="0"/>
                    <a:pt x="117621" y="0"/>
                    <a:pt x="117621" y="0"/>
                  </a:cubicBezTo>
                  <a:cubicBezTo>
                    <a:pt x="120000" y="0"/>
                    <a:pt x="120000" y="0"/>
                    <a:pt x="120000" y="0"/>
                  </a:cubicBezTo>
                  <a:lnTo>
                    <a:pt x="120000" y="1441"/>
                  </a:lnTo>
                  <a:close/>
                  <a:moveTo>
                    <a:pt x="115243" y="1441"/>
                  </a:moveTo>
                  <a:cubicBezTo>
                    <a:pt x="112964" y="1441"/>
                    <a:pt x="112964" y="1441"/>
                    <a:pt x="112964" y="1441"/>
                  </a:cubicBezTo>
                  <a:cubicBezTo>
                    <a:pt x="112964" y="0"/>
                    <a:pt x="112964" y="0"/>
                    <a:pt x="112964" y="0"/>
                  </a:cubicBezTo>
                  <a:cubicBezTo>
                    <a:pt x="115243" y="0"/>
                    <a:pt x="115243" y="0"/>
                    <a:pt x="115243" y="0"/>
                  </a:cubicBezTo>
                  <a:lnTo>
                    <a:pt x="115243" y="1441"/>
                  </a:lnTo>
                  <a:close/>
                  <a:moveTo>
                    <a:pt x="110586" y="1441"/>
                  </a:moveTo>
                  <a:cubicBezTo>
                    <a:pt x="108208" y="1441"/>
                    <a:pt x="108208" y="1441"/>
                    <a:pt x="108208" y="1441"/>
                  </a:cubicBezTo>
                  <a:cubicBezTo>
                    <a:pt x="108208" y="0"/>
                    <a:pt x="108208" y="0"/>
                    <a:pt x="108208" y="0"/>
                  </a:cubicBezTo>
                  <a:cubicBezTo>
                    <a:pt x="110586" y="0"/>
                    <a:pt x="110586" y="0"/>
                    <a:pt x="110586" y="0"/>
                  </a:cubicBezTo>
                  <a:lnTo>
                    <a:pt x="110586" y="1441"/>
                  </a:lnTo>
                  <a:close/>
                  <a:moveTo>
                    <a:pt x="105829" y="1441"/>
                  </a:moveTo>
                  <a:cubicBezTo>
                    <a:pt x="103451" y="1441"/>
                    <a:pt x="103451" y="1441"/>
                    <a:pt x="103451" y="1441"/>
                  </a:cubicBezTo>
                  <a:cubicBezTo>
                    <a:pt x="103451" y="0"/>
                    <a:pt x="103451" y="0"/>
                    <a:pt x="103451" y="0"/>
                  </a:cubicBezTo>
                  <a:cubicBezTo>
                    <a:pt x="105829" y="0"/>
                    <a:pt x="105829" y="0"/>
                    <a:pt x="105829" y="0"/>
                  </a:cubicBezTo>
                  <a:lnTo>
                    <a:pt x="105829" y="1441"/>
                  </a:lnTo>
                  <a:close/>
                  <a:moveTo>
                    <a:pt x="101073" y="1441"/>
                  </a:moveTo>
                  <a:cubicBezTo>
                    <a:pt x="98695" y="1441"/>
                    <a:pt x="98695" y="1441"/>
                    <a:pt x="98695" y="1441"/>
                  </a:cubicBezTo>
                  <a:cubicBezTo>
                    <a:pt x="98695" y="0"/>
                    <a:pt x="98695" y="0"/>
                    <a:pt x="98695" y="0"/>
                  </a:cubicBezTo>
                  <a:cubicBezTo>
                    <a:pt x="101073" y="0"/>
                    <a:pt x="101073" y="0"/>
                    <a:pt x="101073" y="0"/>
                  </a:cubicBezTo>
                  <a:lnTo>
                    <a:pt x="101073" y="1441"/>
                  </a:lnTo>
                  <a:close/>
                  <a:moveTo>
                    <a:pt x="91758" y="1834"/>
                  </a:moveTo>
                  <a:cubicBezTo>
                    <a:pt x="90966" y="1965"/>
                    <a:pt x="90173" y="2227"/>
                    <a:pt x="89479" y="2620"/>
                  </a:cubicBezTo>
                  <a:cubicBezTo>
                    <a:pt x="89182" y="1310"/>
                    <a:pt x="89182" y="1310"/>
                    <a:pt x="89182" y="1310"/>
                  </a:cubicBezTo>
                  <a:cubicBezTo>
                    <a:pt x="89876" y="917"/>
                    <a:pt x="90668" y="655"/>
                    <a:pt x="91560" y="393"/>
                  </a:cubicBezTo>
                  <a:lnTo>
                    <a:pt x="91758" y="1834"/>
                  </a:lnTo>
                  <a:close/>
                  <a:moveTo>
                    <a:pt x="87497" y="3799"/>
                  </a:moveTo>
                  <a:cubicBezTo>
                    <a:pt x="86804" y="4323"/>
                    <a:pt x="86209" y="4978"/>
                    <a:pt x="85615" y="5633"/>
                  </a:cubicBezTo>
                  <a:cubicBezTo>
                    <a:pt x="84921" y="4585"/>
                    <a:pt x="84921" y="4585"/>
                    <a:pt x="84921" y="4585"/>
                  </a:cubicBezTo>
                  <a:cubicBezTo>
                    <a:pt x="85516" y="3799"/>
                    <a:pt x="86209" y="3144"/>
                    <a:pt x="86903" y="2620"/>
                  </a:cubicBezTo>
                  <a:lnTo>
                    <a:pt x="87497" y="3799"/>
                  </a:lnTo>
                  <a:close/>
                  <a:moveTo>
                    <a:pt x="84029" y="7729"/>
                  </a:moveTo>
                  <a:cubicBezTo>
                    <a:pt x="83534" y="8515"/>
                    <a:pt x="83137" y="9301"/>
                    <a:pt x="82741" y="10218"/>
                  </a:cubicBezTo>
                  <a:cubicBezTo>
                    <a:pt x="81849" y="9563"/>
                    <a:pt x="81849" y="9563"/>
                    <a:pt x="81849" y="9563"/>
                  </a:cubicBezTo>
                  <a:cubicBezTo>
                    <a:pt x="82246" y="8515"/>
                    <a:pt x="82741" y="7729"/>
                    <a:pt x="83236" y="6812"/>
                  </a:cubicBezTo>
                  <a:lnTo>
                    <a:pt x="84029" y="7729"/>
                  </a:lnTo>
                  <a:close/>
                  <a:moveTo>
                    <a:pt x="81651" y="12969"/>
                  </a:moveTo>
                  <a:cubicBezTo>
                    <a:pt x="81354" y="13886"/>
                    <a:pt x="81156" y="14803"/>
                    <a:pt x="80957" y="15851"/>
                  </a:cubicBezTo>
                  <a:cubicBezTo>
                    <a:pt x="79867" y="15458"/>
                    <a:pt x="79867" y="15458"/>
                    <a:pt x="79867" y="15458"/>
                  </a:cubicBezTo>
                  <a:cubicBezTo>
                    <a:pt x="80165" y="14410"/>
                    <a:pt x="80363" y="13362"/>
                    <a:pt x="80759" y="12445"/>
                  </a:cubicBezTo>
                  <a:lnTo>
                    <a:pt x="81651" y="12969"/>
                  </a:lnTo>
                  <a:close/>
                  <a:moveTo>
                    <a:pt x="80363" y="18864"/>
                  </a:moveTo>
                  <a:cubicBezTo>
                    <a:pt x="80165" y="19781"/>
                    <a:pt x="80066" y="20829"/>
                    <a:pt x="79966" y="21877"/>
                  </a:cubicBezTo>
                  <a:cubicBezTo>
                    <a:pt x="78976" y="21746"/>
                    <a:pt x="78976" y="21746"/>
                    <a:pt x="78976" y="21746"/>
                  </a:cubicBezTo>
                  <a:cubicBezTo>
                    <a:pt x="79075" y="20567"/>
                    <a:pt x="79174" y="19519"/>
                    <a:pt x="79273" y="18471"/>
                  </a:cubicBezTo>
                  <a:lnTo>
                    <a:pt x="80363" y="18864"/>
                  </a:lnTo>
                  <a:close/>
                  <a:moveTo>
                    <a:pt x="79867" y="24890"/>
                  </a:moveTo>
                  <a:cubicBezTo>
                    <a:pt x="79867" y="25021"/>
                    <a:pt x="79867" y="25152"/>
                    <a:pt x="79867" y="25283"/>
                  </a:cubicBezTo>
                  <a:cubicBezTo>
                    <a:pt x="79867" y="25545"/>
                    <a:pt x="79867" y="25676"/>
                    <a:pt x="79867" y="25676"/>
                  </a:cubicBezTo>
                  <a:cubicBezTo>
                    <a:pt x="79867" y="28034"/>
                    <a:pt x="79867" y="28034"/>
                    <a:pt x="79867" y="28034"/>
                  </a:cubicBezTo>
                  <a:cubicBezTo>
                    <a:pt x="78777" y="28034"/>
                    <a:pt x="78777" y="28034"/>
                    <a:pt x="78777" y="28034"/>
                  </a:cubicBezTo>
                  <a:cubicBezTo>
                    <a:pt x="78777" y="25676"/>
                    <a:pt x="78777" y="25676"/>
                    <a:pt x="78777" y="25676"/>
                  </a:cubicBezTo>
                  <a:cubicBezTo>
                    <a:pt x="78777" y="25676"/>
                    <a:pt x="78777" y="25545"/>
                    <a:pt x="78777" y="25283"/>
                  </a:cubicBezTo>
                  <a:cubicBezTo>
                    <a:pt x="78777" y="25152"/>
                    <a:pt x="78777" y="25021"/>
                    <a:pt x="78777" y="24890"/>
                  </a:cubicBezTo>
                  <a:lnTo>
                    <a:pt x="79867" y="24890"/>
                  </a:lnTo>
                  <a:close/>
                  <a:moveTo>
                    <a:pt x="79867" y="34323"/>
                  </a:moveTo>
                  <a:cubicBezTo>
                    <a:pt x="78777" y="34323"/>
                    <a:pt x="78777" y="34323"/>
                    <a:pt x="78777" y="34323"/>
                  </a:cubicBezTo>
                  <a:cubicBezTo>
                    <a:pt x="78777" y="31179"/>
                    <a:pt x="78777" y="31179"/>
                    <a:pt x="78777" y="31179"/>
                  </a:cubicBezTo>
                  <a:cubicBezTo>
                    <a:pt x="79867" y="31179"/>
                    <a:pt x="79867" y="31179"/>
                    <a:pt x="79867" y="31179"/>
                  </a:cubicBezTo>
                  <a:lnTo>
                    <a:pt x="79867" y="34323"/>
                  </a:lnTo>
                  <a:close/>
                  <a:moveTo>
                    <a:pt x="79867" y="40611"/>
                  </a:moveTo>
                  <a:cubicBezTo>
                    <a:pt x="78777" y="40611"/>
                    <a:pt x="78777" y="40611"/>
                    <a:pt x="78777" y="40611"/>
                  </a:cubicBezTo>
                  <a:cubicBezTo>
                    <a:pt x="78777" y="37467"/>
                    <a:pt x="78777" y="37467"/>
                    <a:pt x="78777" y="37467"/>
                  </a:cubicBezTo>
                  <a:cubicBezTo>
                    <a:pt x="79867" y="37467"/>
                    <a:pt x="79867" y="37467"/>
                    <a:pt x="79867" y="37467"/>
                  </a:cubicBezTo>
                  <a:lnTo>
                    <a:pt x="79867" y="40611"/>
                  </a:lnTo>
                  <a:close/>
                  <a:moveTo>
                    <a:pt x="79867" y="46899"/>
                  </a:moveTo>
                  <a:cubicBezTo>
                    <a:pt x="78777" y="46899"/>
                    <a:pt x="78777" y="46899"/>
                    <a:pt x="78777" y="46899"/>
                  </a:cubicBezTo>
                  <a:cubicBezTo>
                    <a:pt x="78777" y="43755"/>
                    <a:pt x="78777" y="43755"/>
                    <a:pt x="78777" y="43755"/>
                  </a:cubicBezTo>
                  <a:cubicBezTo>
                    <a:pt x="79867" y="43755"/>
                    <a:pt x="79867" y="43755"/>
                    <a:pt x="79867" y="43755"/>
                  </a:cubicBezTo>
                  <a:lnTo>
                    <a:pt x="79867" y="46899"/>
                  </a:lnTo>
                  <a:close/>
                  <a:moveTo>
                    <a:pt x="30718" y="44279"/>
                  </a:moveTo>
                  <a:cubicBezTo>
                    <a:pt x="30619" y="45720"/>
                    <a:pt x="30619" y="45720"/>
                    <a:pt x="30619" y="45720"/>
                  </a:cubicBezTo>
                  <a:cubicBezTo>
                    <a:pt x="29826" y="45589"/>
                    <a:pt x="29033" y="45458"/>
                    <a:pt x="28241" y="45458"/>
                  </a:cubicBezTo>
                  <a:cubicBezTo>
                    <a:pt x="28340" y="44017"/>
                    <a:pt x="28340" y="44017"/>
                    <a:pt x="28340" y="44017"/>
                  </a:cubicBezTo>
                  <a:cubicBezTo>
                    <a:pt x="29132" y="44148"/>
                    <a:pt x="29925" y="44148"/>
                    <a:pt x="30718" y="44279"/>
                  </a:cubicBezTo>
                  <a:close/>
                  <a:moveTo>
                    <a:pt x="25962" y="45589"/>
                  </a:moveTo>
                  <a:cubicBezTo>
                    <a:pt x="25169" y="45589"/>
                    <a:pt x="24475" y="45851"/>
                    <a:pt x="23682" y="45982"/>
                  </a:cubicBezTo>
                  <a:cubicBezTo>
                    <a:pt x="23484" y="44672"/>
                    <a:pt x="23484" y="44672"/>
                    <a:pt x="23484" y="44672"/>
                  </a:cubicBezTo>
                  <a:cubicBezTo>
                    <a:pt x="24277" y="44410"/>
                    <a:pt x="25070" y="44279"/>
                    <a:pt x="25862" y="44148"/>
                  </a:cubicBezTo>
                  <a:lnTo>
                    <a:pt x="25962" y="45589"/>
                  </a:lnTo>
                  <a:close/>
                  <a:moveTo>
                    <a:pt x="35375" y="45982"/>
                  </a:moveTo>
                  <a:cubicBezTo>
                    <a:pt x="34979" y="47292"/>
                    <a:pt x="34979" y="47292"/>
                    <a:pt x="34979" y="47292"/>
                  </a:cubicBezTo>
                  <a:cubicBezTo>
                    <a:pt x="34285" y="46899"/>
                    <a:pt x="33592" y="46637"/>
                    <a:pt x="32799" y="46375"/>
                  </a:cubicBezTo>
                  <a:cubicBezTo>
                    <a:pt x="33096" y="44934"/>
                    <a:pt x="33096" y="44934"/>
                    <a:pt x="33096" y="44934"/>
                  </a:cubicBezTo>
                  <a:cubicBezTo>
                    <a:pt x="33889" y="45196"/>
                    <a:pt x="34682" y="45589"/>
                    <a:pt x="35375" y="45982"/>
                  </a:cubicBezTo>
                  <a:close/>
                  <a:moveTo>
                    <a:pt x="21502" y="46899"/>
                  </a:moveTo>
                  <a:cubicBezTo>
                    <a:pt x="20809" y="47292"/>
                    <a:pt x="20115" y="47816"/>
                    <a:pt x="19521" y="48340"/>
                  </a:cubicBezTo>
                  <a:cubicBezTo>
                    <a:pt x="18926" y="47161"/>
                    <a:pt x="18926" y="47161"/>
                    <a:pt x="18926" y="47161"/>
                  </a:cubicBezTo>
                  <a:cubicBezTo>
                    <a:pt x="19620" y="46506"/>
                    <a:pt x="20412" y="45982"/>
                    <a:pt x="21106" y="45589"/>
                  </a:cubicBezTo>
                  <a:lnTo>
                    <a:pt x="21502" y="46899"/>
                  </a:lnTo>
                  <a:close/>
                  <a:moveTo>
                    <a:pt x="39537" y="49388"/>
                  </a:moveTo>
                  <a:cubicBezTo>
                    <a:pt x="38843" y="50567"/>
                    <a:pt x="38843" y="50567"/>
                    <a:pt x="38843" y="50567"/>
                  </a:cubicBezTo>
                  <a:cubicBezTo>
                    <a:pt x="38249" y="49912"/>
                    <a:pt x="37654" y="49257"/>
                    <a:pt x="37060" y="48733"/>
                  </a:cubicBezTo>
                  <a:cubicBezTo>
                    <a:pt x="37555" y="47554"/>
                    <a:pt x="37555" y="47554"/>
                    <a:pt x="37555" y="47554"/>
                  </a:cubicBezTo>
                  <a:cubicBezTo>
                    <a:pt x="38249" y="48078"/>
                    <a:pt x="38943" y="48733"/>
                    <a:pt x="39537" y="49388"/>
                  </a:cubicBezTo>
                  <a:close/>
                  <a:moveTo>
                    <a:pt x="17737" y="50043"/>
                  </a:moveTo>
                  <a:cubicBezTo>
                    <a:pt x="17142" y="50698"/>
                    <a:pt x="16647" y="51484"/>
                    <a:pt x="16151" y="52270"/>
                  </a:cubicBezTo>
                  <a:cubicBezTo>
                    <a:pt x="15260" y="51353"/>
                    <a:pt x="15260" y="51353"/>
                    <a:pt x="15260" y="51353"/>
                  </a:cubicBezTo>
                  <a:cubicBezTo>
                    <a:pt x="15854" y="50567"/>
                    <a:pt x="16350" y="49781"/>
                    <a:pt x="16944" y="48995"/>
                  </a:cubicBezTo>
                  <a:lnTo>
                    <a:pt x="17737" y="50043"/>
                  </a:lnTo>
                  <a:close/>
                  <a:moveTo>
                    <a:pt x="79867" y="53056"/>
                  </a:moveTo>
                  <a:cubicBezTo>
                    <a:pt x="78777" y="53056"/>
                    <a:pt x="78777" y="53056"/>
                    <a:pt x="78777" y="53056"/>
                  </a:cubicBezTo>
                  <a:cubicBezTo>
                    <a:pt x="78777" y="50043"/>
                    <a:pt x="78777" y="50043"/>
                    <a:pt x="78777" y="50043"/>
                  </a:cubicBezTo>
                  <a:cubicBezTo>
                    <a:pt x="79867" y="50043"/>
                    <a:pt x="79867" y="50043"/>
                    <a:pt x="79867" y="50043"/>
                  </a:cubicBezTo>
                  <a:lnTo>
                    <a:pt x="79867" y="53056"/>
                  </a:lnTo>
                  <a:close/>
                  <a:moveTo>
                    <a:pt x="42807" y="54235"/>
                  </a:moveTo>
                  <a:cubicBezTo>
                    <a:pt x="41915" y="55021"/>
                    <a:pt x="41915" y="55021"/>
                    <a:pt x="41915" y="55021"/>
                  </a:cubicBezTo>
                  <a:cubicBezTo>
                    <a:pt x="41420" y="54235"/>
                    <a:pt x="41023" y="53318"/>
                    <a:pt x="40528" y="52663"/>
                  </a:cubicBezTo>
                  <a:cubicBezTo>
                    <a:pt x="41321" y="51746"/>
                    <a:pt x="41321" y="51746"/>
                    <a:pt x="41321" y="51746"/>
                  </a:cubicBezTo>
                  <a:cubicBezTo>
                    <a:pt x="41816" y="52532"/>
                    <a:pt x="42312" y="53318"/>
                    <a:pt x="42807" y="54235"/>
                  </a:cubicBezTo>
                  <a:close/>
                  <a:moveTo>
                    <a:pt x="14863" y="54759"/>
                  </a:moveTo>
                  <a:cubicBezTo>
                    <a:pt x="14467" y="55676"/>
                    <a:pt x="14071" y="56593"/>
                    <a:pt x="13773" y="57510"/>
                  </a:cubicBezTo>
                  <a:cubicBezTo>
                    <a:pt x="12782" y="56986"/>
                    <a:pt x="12782" y="56986"/>
                    <a:pt x="12782" y="56986"/>
                  </a:cubicBezTo>
                  <a:cubicBezTo>
                    <a:pt x="13179" y="55938"/>
                    <a:pt x="13476" y="55021"/>
                    <a:pt x="13872" y="54104"/>
                  </a:cubicBezTo>
                  <a:lnTo>
                    <a:pt x="14863" y="54759"/>
                  </a:lnTo>
                  <a:close/>
                  <a:moveTo>
                    <a:pt x="79867" y="59344"/>
                  </a:moveTo>
                  <a:cubicBezTo>
                    <a:pt x="78777" y="59344"/>
                    <a:pt x="78777" y="59344"/>
                    <a:pt x="78777" y="59344"/>
                  </a:cubicBezTo>
                  <a:cubicBezTo>
                    <a:pt x="78777" y="56200"/>
                    <a:pt x="78777" y="56200"/>
                    <a:pt x="78777" y="56200"/>
                  </a:cubicBezTo>
                  <a:cubicBezTo>
                    <a:pt x="79867" y="56200"/>
                    <a:pt x="79867" y="56200"/>
                    <a:pt x="79867" y="56200"/>
                  </a:cubicBezTo>
                  <a:lnTo>
                    <a:pt x="79867" y="59344"/>
                  </a:lnTo>
                  <a:close/>
                  <a:moveTo>
                    <a:pt x="44987" y="59999"/>
                  </a:moveTo>
                  <a:cubicBezTo>
                    <a:pt x="43996" y="60524"/>
                    <a:pt x="43996" y="60524"/>
                    <a:pt x="43996" y="60524"/>
                  </a:cubicBezTo>
                  <a:cubicBezTo>
                    <a:pt x="43699" y="59475"/>
                    <a:pt x="43402" y="58558"/>
                    <a:pt x="43104" y="57641"/>
                  </a:cubicBezTo>
                  <a:cubicBezTo>
                    <a:pt x="43996" y="56986"/>
                    <a:pt x="43996" y="56986"/>
                    <a:pt x="43996" y="56986"/>
                  </a:cubicBezTo>
                  <a:cubicBezTo>
                    <a:pt x="44393" y="58034"/>
                    <a:pt x="44690" y="58951"/>
                    <a:pt x="44987" y="59999"/>
                  </a:cubicBezTo>
                  <a:close/>
                  <a:moveTo>
                    <a:pt x="12981" y="60393"/>
                  </a:moveTo>
                  <a:cubicBezTo>
                    <a:pt x="12782" y="61310"/>
                    <a:pt x="12584" y="62358"/>
                    <a:pt x="12485" y="63406"/>
                  </a:cubicBezTo>
                  <a:cubicBezTo>
                    <a:pt x="11395" y="63144"/>
                    <a:pt x="11395" y="63144"/>
                    <a:pt x="11395" y="63144"/>
                  </a:cubicBezTo>
                  <a:cubicBezTo>
                    <a:pt x="11593" y="62096"/>
                    <a:pt x="11791" y="61048"/>
                    <a:pt x="11990" y="59999"/>
                  </a:cubicBezTo>
                  <a:lnTo>
                    <a:pt x="12981" y="60393"/>
                  </a:lnTo>
                  <a:close/>
                  <a:moveTo>
                    <a:pt x="79867" y="65633"/>
                  </a:moveTo>
                  <a:cubicBezTo>
                    <a:pt x="78777" y="65633"/>
                    <a:pt x="78777" y="65633"/>
                    <a:pt x="78777" y="65633"/>
                  </a:cubicBezTo>
                  <a:cubicBezTo>
                    <a:pt x="78777" y="62489"/>
                    <a:pt x="78777" y="62489"/>
                    <a:pt x="78777" y="62489"/>
                  </a:cubicBezTo>
                  <a:cubicBezTo>
                    <a:pt x="79867" y="62489"/>
                    <a:pt x="79867" y="62489"/>
                    <a:pt x="79867" y="62489"/>
                  </a:cubicBezTo>
                  <a:lnTo>
                    <a:pt x="79867" y="65633"/>
                  </a:lnTo>
                  <a:close/>
                  <a:moveTo>
                    <a:pt x="45780" y="63537"/>
                  </a:moveTo>
                  <a:cubicBezTo>
                    <a:pt x="45879" y="63668"/>
                    <a:pt x="45879" y="63668"/>
                    <a:pt x="45879" y="63668"/>
                  </a:cubicBezTo>
                  <a:cubicBezTo>
                    <a:pt x="45879" y="63668"/>
                    <a:pt x="45879" y="63668"/>
                    <a:pt x="45879" y="63668"/>
                  </a:cubicBezTo>
                  <a:cubicBezTo>
                    <a:pt x="45879" y="63799"/>
                    <a:pt x="45879" y="63799"/>
                    <a:pt x="45879" y="63930"/>
                  </a:cubicBezTo>
                  <a:cubicBezTo>
                    <a:pt x="45879" y="64323"/>
                    <a:pt x="45879" y="65109"/>
                    <a:pt x="45879" y="66288"/>
                  </a:cubicBezTo>
                  <a:cubicBezTo>
                    <a:pt x="44888" y="66419"/>
                    <a:pt x="44888" y="66419"/>
                    <a:pt x="44888" y="66419"/>
                  </a:cubicBezTo>
                  <a:cubicBezTo>
                    <a:pt x="44789" y="65240"/>
                    <a:pt x="44789" y="64323"/>
                    <a:pt x="44789" y="63930"/>
                  </a:cubicBezTo>
                  <a:cubicBezTo>
                    <a:pt x="44789" y="63930"/>
                    <a:pt x="44789" y="63799"/>
                    <a:pt x="44789" y="63799"/>
                  </a:cubicBezTo>
                  <a:cubicBezTo>
                    <a:pt x="44789" y="63668"/>
                    <a:pt x="44690" y="63537"/>
                    <a:pt x="44690" y="63406"/>
                  </a:cubicBezTo>
                  <a:cubicBezTo>
                    <a:pt x="45780" y="63013"/>
                    <a:pt x="45780" y="63013"/>
                    <a:pt x="45780" y="63013"/>
                  </a:cubicBezTo>
                  <a:cubicBezTo>
                    <a:pt x="45780" y="63406"/>
                    <a:pt x="45780" y="63537"/>
                    <a:pt x="45780" y="63537"/>
                  </a:cubicBezTo>
                  <a:close/>
                  <a:moveTo>
                    <a:pt x="12188" y="69432"/>
                  </a:moveTo>
                  <a:cubicBezTo>
                    <a:pt x="11098" y="69432"/>
                    <a:pt x="11098" y="69432"/>
                    <a:pt x="11098" y="69432"/>
                  </a:cubicBezTo>
                  <a:cubicBezTo>
                    <a:pt x="11098" y="66288"/>
                    <a:pt x="11098" y="66288"/>
                    <a:pt x="11098" y="66288"/>
                  </a:cubicBezTo>
                  <a:cubicBezTo>
                    <a:pt x="12188" y="66288"/>
                    <a:pt x="12188" y="66288"/>
                    <a:pt x="12188" y="66288"/>
                  </a:cubicBezTo>
                  <a:lnTo>
                    <a:pt x="12188" y="69432"/>
                  </a:lnTo>
                  <a:close/>
                  <a:moveTo>
                    <a:pt x="79768" y="68908"/>
                  </a:moveTo>
                  <a:cubicBezTo>
                    <a:pt x="79669" y="69956"/>
                    <a:pt x="79471" y="71004"/>
                    <a:pt x="79273" y="72052"/>
                  </a:cubicBezTo>
                  <a:cubicBezTo>
                    <a:pt x="78282" y="71659"/>
                    <a:pt x="78282" y="71659"/>
                    <a:pt x="78282" y="71659"/>
                  </a:cubicBezTo>
                  <a:cubicBezTo>
                    <a:pt x="78480" y="70742"/>
                    <a:pt x="78579" y="69694"/>
                    <a:pt x="78678" y="68646"/>
                  </a:cubicBezTo>
                  <a:lnTo>
                    <a:pt x="79768" y="68908"/>
                  </a:lnTo>
                  <a:close/>
                  <a:moveTo>
                    <a:pt x="46771" y="72314"/>
                  </a:moveTo>
                  <a:cubicBezTo>
                    <a:pt x="45681" y="72707"/>
                    <a:pt x="45681" y="72707"/>
                    <a:pt x="45681" y="72707"/>
                  </a:cubicBezTo>
                  <a:cubicBezTo>
                    <a:pt x="45483" y="71659"/>
                    <a:pt x="45284" y="70611"/>
                    <a:pt x="45185" y="69563"/>
                  </a:cubicBezTo>
                  <a:cubicBezTo>
                    <a:pt x="46275" y="69301"/>
                    <a:pt x="46275" y="69301"/>
                    <a:pt x="46275" y="69301"/>
                  </a:cubicBezTo>
                  <a:cubicBezTo>
                    <a:pt x="46374" y="70349"/>
                    <a:pt x="46573" y="71397"/>
                    <a:pt x="46771" y="72314"/>
                  </a:cubicBezTo>
                  <a:close/>
                  <a:moveTo>
                    <a:pt x="12188" y="75720"/>
                  </a:moveTo>
                  <a:cubicBezTo>
                    <a:pt x="11098" y="75720"/>
                    <a:pt x="11098" y="75720"/>
                    <a:pt x="11098" y="75720"/>
                  </a:cubicBezTo>
                  <a:cubicBezTo>
                    <a:pt x="11098" y="72576"/>
                    <a:pt x="11098" y="72576"/>
                    <a:pt x="11098" y="72576"/>
                  </a:cubicBezTo>
                  <a:cubicBezTo>
                    <a:pt x="12188" y="72576"/>
                    <a:pt x="12188" y="72576"/>
                    <a:pt x="12188" y="72576"/>
                  </a:cubicBezTo>
                  <a:lnTo>
                    <a:pt x="12188" y="75720"/>
                  </a:lnTo>
                  <a:close/>
                  <a:moveTo>
                    <a:pt x="78579" y="75065"/>
                  </a:moveTo>
                  <a:cubicBezTo>
                    <a:pt x="78381" y="76113"/>
                    <a:pt x="77985" y="77161"/>
                    <a:pt x="77687" y="78078"/>
                  </a:cubicBezTo>
                  <a:cubicBezTo>
                    <a:pt x="76696" y="77423"/>
                    <a:pt x="76696" y="77423"/>
                    <a:pt x="76696" y="77423"/>
                  </a:cubicBezTo>
                  <a:cubicBezTo>
                    <a:pt x="77093" y="76506"/>
                    <a:pt x="77390" y="75589"/>
                    <a:pt x="77588" y="74672"/>
                  </a:cubicBezTo>
                  <a:lnTo>
                    <a:pt x="78579" y="75065"/>
                  </a:lnTo>
                  <a:close/>
                  <a:moveTo>
                    <a:pt x="48455" y="77947"/>
                  </a:moveTo>
                  <a:cubicBezTo>
                    <a:pt x="47464" y="78733"/>
                    <a:pt x="47464" y="78733"/>
                    <a:pt x="47464" y="78733"/>
                  </a:cubicBezTo>
                  <a:cubicBezTo>
                    <a:pt x="47167" y="77816"/>
                    <a:pt x="46771" y="76768"/>
                    <a:pt x="46473" y="75720"/>
                  </a:cubicBezTo>
                  <a:cubicBezTo>
                    <a:pt x="47464" y="75196"/>
                    <a:pt x="47464" y="75196"/>
                    <a:pt x="47464" y="75196"/>
                  </a:cubicBezTo>
                  <a:cubicBezTo>
                    <a:pt x="47762" y="76244"/>
                    <a:pt x="48059" y="77161"/>
                    <a:pt x="48455" y="77947"/>
                  </a:cubicBezTo>
                  <a:close/>
                  <a:moveTo>
                    <a:pt x="12188" y="82008"/>
                  </a:moveTo>
                  <a:cubicBezTo>
                    <a:pt x="11098" y="82008"/>
                    <a:pt x="11098" y="82008"/>
                    <a:pt x="11098" y="82008"/>
                  </a:cubicBezTo>
                  <a:cubicBezTo>
                    <a:pt x="11098" y="78864"/>
                    <a:pt x="11098" y="78864"/>
                    <a:pt x="11098" y="78864"/>
                  </a:cubicBezTo>
                  <a:cubicBezTo>
                    <a:pt x="12188" y="78864"/>
                    <a:pt x="12188" y="78864"/>
                    <a:pt x="12188" y="78864"/>
                  </a:cubicBezTo>
                  <a:lnTo>
                    <a:pt x="12188" y="82008"/>
                  </a:lnTo>
                  <a:close/>
                  <a:moveTo>
                    <a:pt x="76399" y="80829"/>
                  </a:moveTo>
                  <a:cubicBezTo>
                    <a:pt x="75904" y="81746"/>
                    <a:pt x="75408" y="82532"/>
                    <a:pt x="74814" y="83318"/>
                  </a:cubicBezTo>
                  <a:cubicBezTo>
                    <a:pt x="74120" y="82401"/>
                    <a:pt x="74120" y="82401"/>
                    <a:pt x="74120" y="82401"/>
                  </a:cubicBezTo>
                  <a:cubicBezTo>
                    <a:pt x="74616" y="81615"/>
                    <a:pt x="75111" y="80829"/>
                    <a:pt x="75507" y="80043"/>
                  </a:cubicBezTo>
                  <a:lnTo>
                    <a:pt x="76399" y="80829"/>
                  </a:lnTo>
                  <a:close/>
                  <a:moveTo>
                    <a:pt x="51131" y="82794"/>
                  </a:moveTo>
                  <a:cubicBezTo>
                    <a:pt x="50437" y="83842"/>
                    <a:pt x="50437" y="83842"/>
                    <a:pt x="50437" y="83842"/>
                  </a:cubicBezTo>
                  <a:cubicBezTo>
                    <a:pt x="49843" y="83056"/>
                    <a:pt x="49347" y="82270"/>
                    <a:pt x="48852" y="81353"/>
                  </a:cubicBezTo>
                  <a:cubicBezTo>
                    <a:pt x="49644" y="80567"/>
                    <a:pt x="49644" y="80567"/>
                    <a:pt x="49644" y="80567"/>
                  </a:cubicBezTo>
                  <a:cubicBezTo>
                    <a:pt x="50140" y="81353"/>
                    <a:pt x="50635" y="82139"/>
                    <a:pt x="51131" y="82794"/>
                  </a:cubicBezTo>
                  <a:close/>
                  <a:moveTo>
                    <a:pt x="73030" y="85545"/>
                  </a:moveTo>
                  <a:cubicBezTo>
                    <a:pt x="72336" y="86200"/>
                    <a:pt x="71643" y="86724"/>
                    <a:pt x="70949" y="87248"/>
                  </a:cubicBezTo>
                  <a:cubicBezTo>
                    <a:pt x="70454" y="85938"/>
                    <a:pt x="70454" y="85938"/>
                    <a:pt x="70454" y="85938"/>
                  </a:cubicBezTo>
                  <a:cubicBezTo>
                    <a:pt x="71147" y="85545"/>
                    <a:pt x="71742" y="85021"/>
                    <a:pt x="72336" y="84366"/>
                  </a:cubicBezTo>
                  <a:lnTo>
                    <a:pt x="73030" y="85545"/>
                  </a:lnTo>
                  <a:close/>
                  <a:moveTo>
                    <a:pt x="54896" y="86331"/>
                  </a:moveTo>
                  <a:cubicBezTo>
                    <a:pt x="54401" y="87510"/>
                    <a:pt x="54401" y="87510"/>
                    <a:pt x="54401" y="87510"/>
                  </a:cubicBezTo>
                  <a:cubicBezTo>
                    <a:pt x="53707" y="87117"/>
                    <a:pt x="53014" y="86593"/>
                    <a:pt x="52320" y="85938"/>
                  </a:cubicBezTo>
                  <a:cubicBezTo>
                    <a:pt x="52914" y="84759"/>
                    <a:pt x="52914" y="84759"/>
                    <a:pt x="52914" y="84759"/>
                  </a:cubicBezTo>
                  <a:cubicBezTo>
                    <a:pt x="53509" y="85283"/>
                    <a:pt x="54203" y="85807"/>
                    <a:pt x="54896" y="86331"/>
                  </a:cubicBezTo>
                  <a:close/>
                  <a:moveTo>
                    <a:pt x="12188" y="88296"/>
                  </a:moveTo>
                  <a:cubicBezTo>
                    <a:pt x="11098" y="88296"/>
                    <a:pt x="11098" y="88296"/>
                    <a:pt x="11098" y="88296"/>
                  </a:cubicBezTo>
                  <a:cubicBezTo>
                    <a:pt x="11098" y="85152"/>
                    <a:pt x="11098" y="85152"/>
                    <a:pt x="11098" y="85152"/>
                  </a:cubicBezTo>
                  <a:cubicBezTo>
                    <a:pt x="12188" y="85152"/>
                    <a:pt x="12188" y="85152"/>
                    <a:pt x="12188" y="85152"/>
                  </a:cubicBezTo>
                  <a:lnTo>
                    <a:pt x="12188" y="88296"/>
                  </a:lnTo>
                  <a:close/>
                  <a:moveTo>
                    <a:pt x="68670" y="88427"/>
                  </a:moveTo>
                  <a:cubicBezTo>
                    <a:pt x="67976" y="88820"/>
                    <a:pt x="67184" y="89082"/>
                    <a:pt x="66292" y="89344"/>
                  </a:cubicBezTo>
                  <a:cubicBezTo>
                    <a:pt x="66094" y="87903"/>
                    <a:pt x="66094" y="87903"/>
                    <a:pt x="66094" y="87903"/>
                  </a:cubicBezTo>
                  <a:cubicBezTo>
                    <a:pt x="66886" y="87772"/>
                    <a:pt x="67679" y="87510"/>
                    <a:pt x="68373" y="87117"/>
                  </a:cubicBezTo>
                  <a:lnTo>
                    <a:pt x="68670" y="88427"/>
                  </a:lnTo>
                  <a:close/>
                  <a:moveTo>
                    <a:pt x="59256" y="88034"/>
                  </a:moveTo>
                  <a:cubicBezTo>
                    <a:pt x="59058" y="89475"/>
                    <a:pt x="59058" y="89475"/>
                    <a:pt x="59058" y="89475"/>
                  </a:cubicBezTo>
                  <a:cubicBezTo>
                    <a:pt x="58265" y="89213"/>
                    <a:pt x="57473" y="88951"/>
                    <a:pt x="56680" y="88689"/>
                  </a:cubicBezTo>
                  <a:cubicBezTo>
                    <a:pt x="56977" y="87379"/>
                    <a:pt x="56977" y="87379"/>
                    <a:pt x="56977" y="87379"/>
                  </a:cubicBezTo>
                  <a:cubicBezTo>
                    <a:pt x="57770" y="87641"/>
                    <a:pt x="58464" y="87903"/>
                    <a:pt x="59256" y="88034"/>
                  </a:cubicBezTo>
                  <a:close/>
                  <a:moveTo>
                    <a:pt x="63914" y="89737"/>
                  </a:moveTo>
                  <a:cubicBezTo>
                    <a:pt x="63418" y="89737"/>
                    <a:pt x="63022" y="89737"/>
                    <a:pt x="62526" y="89737"/>
                  </a:cubicBezTo>
                  <a:cubicBezTo>
                    <a:pt x="62130" y="89737"/>
                    <a:pt x="61833" y="89737"/>
                    <a:pt x="61535" y="89737"/>
                  </a:cubicBezTo>
                  <a:cubicBezTo>
                    <a:pt x="61535" y="88296"/>
                    <a:pt x="61535" y="88296"/>
                    <a:pt x="61535" y="88296"/>
                  </a:cubicBezTo>
                  <a:cubicBezTo>
                    <a:pt x="61833" y="88296"/>
                    <a:pt x="62229" y="88296"/>
                    <a:pt x="62526" y="88296"/>
                  </a:cubicBezTo>
                  <a:cubicBezTo>
                    <a:pt x="62923" y="88296"/>
                    <a:pt x="63418" y="88296"/>
                    <a:pt x="63815" y="88296"/>
                  </a:cubicBezTo>
                  <a:lnTo>
                    <a:pt x="63914" y="89737"/>
                  </a:lnTo>
                  <a:close/>
                  <a:moveTo>
                    <a:pt x="12188" y="94585"/>
                  </a:moveTo>
                  <a:cubicBezTo>
                    <a:pt x="11098" y="94585"/>
                    <a:pt x="11098" y="94585"/>
                    <a:pt x="11098" y="94585"/>
                  </a:cubicBezTo>
                  <a:cubicBezTo>
                    <a:pt x="11098" y="91441"/>
                    <a:pt x="11098" y="91441"/>
                    <a:pt x="11098" y="91441"/>
                  </a:cubicBezTo>
                  <a:cubicBezTo>
                    <a:pt x="12188" y="91441"/>
                    <a:pt x="12188" y="91441"/>
                    <a:pt x="12188" y="91441"/>
                  </a:cubicBezTo>
                  <a:lnTo>
                    <a:pt x="12188" y="94585"/>
                  </a:lnTo>
                  <a:close/>
                  <a:moveTo>
                    <a:pt x="12188" y="98515"/>
                  </a:moveTo>
                  <a:cubicBezTo>
                    <a:pt x="12188" y="98515"/>
                    <a:pt x="12188" y="99432"/>
                    <a:pt x="11990" y="100873"/>
                  </a:cubicBezTo>
                  <a:cubicBezTo>
                    <a:pt x="10999" y="100742"/>
                    <a:pt x="10999" y="100742"/>
                    <a:pt x="10999" y="100742"/>
                  </a:cubicBezTo>
                  <a:cubicBezTo>
                    <a:pt x="11098" y="99432"/>
                    <a:pt x="11098" y="98515"/>
                    <a:pt x="11098" y="98515"/>
                  </a:cubicBezTo>
                  <a:cubicBezTo>
                    <a:pt x="11098" y="97729"/>
                    <a:pt x="11098" y="97729"/>
                    <a:pt x="11098" y="97729"/>
                  </a:cubicBezTo>
                  <a:cubicBezTo>
                    <a:pt x="12188" y="97729"/>
                    <a:pt x="12188" y="97729"/>
                    <a:pt x="12188" y="97729"/>
                  </a:cubicBezTo>
                  <a:lnTo>
                    <a:pt x="12188" y="98515"/>
                  </a:lnTo>
                  <a:close/>
                  <a:moveTo>
                    <a:pt x="11494" y="104017"/>
                  </a:moveTo>
                  <a:cubicBezTo>
                    <a:pt x="11296" y="105065"/>
                    <a:pt x="10999" y="106113"/>
                    <a:pt x="10701" y="107161"/>
                  </a:cubicBezTo>
                  <a:cubicBezTo>
                    <a:pt x="9710" y="106506"/>
                    <a:pt x="9710" y="106506"/>
                    <a:pt x="9710" y="106506"/>
                  </a:cubicBezTo>
                  <a:cubicBezTo>
                    <a:pt x="10008" y="105589"/>
                    <a:pt x="10305" y="104672"/>
                    <a:pt x="10503" y="103755"/>
                  </a:cubicBezTo>
                  <a:lnTo>
                    <a:pt x="11494" y="104017"/>
                  </a:lnTo>
                  <a:close/>
                  <a:moveTo>
                    <a:pt x="9611" y="110043"/>
                  </a:moveTo>
                  <a:cubicBezTo>
                    <a:pt x="9215" y="110960"/>
                    <a:pt x="8720" y="111877"/>
                    <a:pt x="8224" y="112663"/>
                  </a:cubicBezTo>
                  <a:cubicBezTo>
                    <a:pt x="7431" y="111746"/>
                    <a:pt x="7431" y="111746"/>
                    <a:pt x="7431" y="111746"/>
                  </a:cubicBezTo>
                  <a:cubicBezTo>
                    <a:pt x="7828" y="110960"/>
                    <a:pt x="8323" y="110174"/>
                    <a:pt x="8720" y="109257"/>
                  </a:cubicBezTo>
                  <a:lnTo>
                    <a:pt x="9611" y="110043"/>
                  </a:lnTo>
                  <a:close/>
                  <a:moveTo>
                    <a:pt x="6540" y="115021"/>
                  </a:moveTo>
                  <a:cubicBezTo>
                    <a:pt x="5945" y="115807"/>
                    <a:pt x="5350" y="116462"/>
                    <a:pt x="4657" y="116986"/>
                  </a:cubicBezTo>
                  <a:cubicBezTo>
                    <a:pt x="4062" y="115938"/>
                    <a:pt x="4062" y="115938"/>
                    <a:pt x="4062" y="115938"/>
                  </a:cubicBezTo>
                  <a:cubicBezTo>
                    <a:pt x="4657" y="115283"/>
                    <a:pt x="5251" y="114628"/>
                    <a:pt x="5846" y="113973"/>
                  </a:cubicBezTo>
                  <a:lnTo>
                    <a:pt x="6540" y="115021"/>
                  </a:lnTo>
                  <a:close/>
                  <a:moveTo>
                    <a:pt x="2576" y="118689"/>
                  </a:moveTo>
                  <a:cubicBezTo>
                    <a:pt x="1882" y="119213"/>
                    <a:pt x="1090" y="119606"/>
                    <a:pt x="297" y="119999"/>
                  </a:cubicBezTo>
                  <a:cubicBezTo>
                    <a:pt x="0" y="118689"/>
                    <a:pt x="0" y="118689"/>
                    <a:pt x="0" y="118689"/>
                  </a:cubicBezTo>
                  <a:cubicBezTo>
                    <a:pt x="693" y="118296"/>
                    <a:pt x="1387" y="117903"/>
                    <a:pt x="2080" y="117379"/>
                  </a:cubicBezTo>
                  <a:lnTo>
                    <a:pt x="2576" y="118689"/>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880" name="Google Shape;880;p172"/>
          <p:cNvSpPr txBox="1"/>
          <p:nvPr/>
        </p:nvSpPr>
        <p:spPr>
          <a:xfrm>
            <a:off x="476738" y="1651700"/>
            <a:ext cx="9690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Triage / OBED</a:t>
            </a:r>
            <a:endParaRPr sz="1400" b="1">
              <a:solidFill>
                <a:schemeClr val="dk1"/>
              </a:solidFill>
              <a:latin typeface="Source Sans Pro"/>
              <a:ea typeface="Source Sans Pro"/>
              <a:cs typeface="Source Sans Pro"/>
              <a:sym typeface="Source Sans Pro"/>
            </a:endParaRPr>
          </a:p>
        </p:txBody>
      </p:sp>
      <p:sp>
        <p:nvSpPr>
          <p:cNvPr id="881" name="Google Shape;881;p172"/>
          <p:cNvSpPr txBox="1"/>
          <p:nvPr/>
        </p:nvSpPr>
        <p:spPr>
          <a:xfrm>
            <a:off x="7670659" y="1651700"/>
            <a:ext cx="996600" cy="2847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Discharge</a:t>
            </a:r>
            <a:endParaRPr sz="1400" b="1">
              <a:solidFill>
                <a:schemeClr val="dk1"/>
              </a:solidFill>
              <a:latin typeface="Source Sans Pro"/>
              <a:ea typeface="Source Sans Pro"/>
              <a:cs typeface="Source Sans Pro"/>
              <a:sym typeface="Source Sans Pro"/>
            </a:endParaRPr>
          </a:p>
        </p:txBody>
      </p:sp>
      <p:pic>
        <p:nvPicPr>
          <p:cNvPr id="882" name="Google Shape;882;p172"/>
          <p:cNvPicPr preferRelativeResize="0"/>
          <p:nvPr/>
        </p:nvPicPr>
        <p:blipFill rotWithShape="1">
          <a:blip r:embed="rId3">
            <a:alphaModFix/>
          </a:blip>
          <a:srcRect l="24036" t="12733" r="24227" b="12321"/>
          <a:stretch/>
        </p:blipFill>
        <p:spPr>
          <a:xfrm>
            <a:off x="787975" y="1149699"/>
            <a:ext cx="346551" cy="501999"/>
          </a:xfrm>
          <a:prstGeom prst="rect">
            <a:avLst/>
          </a:prstGeom>
          <a:noFill/>
          <a:ln>
            <a:noFill/>
          </a:ln>
        </p:spPr>
      </p:pic>
      <p:pic>
        <p:nvPicPr>
          <p:cNvPr id="883" name="Google Shape;883;p172"/>
          <p:cNvPicPr preferRelativeResize="0"/>
          <p:nvPr/>
        </p:nvPicPr>
        <p:blipFill rotWithShape="1">
          <a:blip r:embed="rId3">
            <a:alphaModFix/>
          </a:blip>
          <a:srcRect l="24036" t="12733" r="24227" b="12321"/>
          <a:stretch/>
        </p:blipFill>
        <p:spPr>
          <a:xfrm>
            <a:off x="7995675" y="1149699"/>
            <a:ext cx="346551" cy="501999"/>
          </a:xfrm>
          <a:prstGeom prst="rect">
            <a:avLst/>
          </a:prstGeom>
          <a:noFill/>
          <a:ln>
            <a:noFill/>
          </a:ln>
        </p:spPr>
      </p:pic>
      <p:sp>
        <p:nvSpPr>
          <p:cNvPr id="884" name="Google Shape;884;p172"/>
          <p:cNvSpPr txBox="1">
            <a:spLocks noGrp="1"/>
          </p:cNvSpPr>
          <p:nvPr>
            <p:ph type="title" idx="2"/>
          </p:nvPr>
        </p:nvSpPr>
        <p:spPr>
          <a:xfrm>
            <a:off x="1879725" y="697475"/>
            <a:ext cx="5843100" cy="18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TeamBirth sets the standard for team communication throughout every birthing journey.</a:t>
            </a:r>
            <a:endParaRPr sz="1600"/>
          </a:p>
          <a:p>
            <a:pPr marL="0" lvl="0" indent="0" algn="l" rtl="0">
              <a:spcBef>
                <a:spcPts val="1000"/>
              </a:spcBef>
              <a:spcAft>
                <a:spcPts val="0"/>
              </a:spcAft>
              <a:buNone/>
            </a:pPr>
            <a:r>
              <a:rPr lang="en" sz="1600"/>
              <a:t>TeamBirth will look different based on:</a:t>
            </a:r>
            <a:endParaRPr sz="1600"/>
          </a:p>
          <a:p>
            <a:pPr marL="457200" lvl="0" indent="-330200" algn="l" rtl="0">
              <a:spcBef>
                <a:spcPts val="1000"/>
              </a:spcBef>
              <a:spcAft>
                <a:spcPts val="0"/>
              </a:spcAft>
              <a:buSzPts val="1600"/>
              <a:buChar char="●"/>
            </a:pPr>
            <a:r>
              <a:rPr lang="en" sz="1600"/>
              <a:t>Your specific unit structure</a:t>
            </a:r>
            <a:endParaRPr sz="1600"/>
          </a:p>
          <a:p>
            <a:pPr marL="457200" lvl="0" indent="-330200" algn="l" rtl="0">
              <a:spcBef>
                <a:spcPts val="1000"/>
              </a:spcBef>
              <a:spcAft>
                <a:spcPts val="1000"/>
              </a:spcAft>
              <a:buSzPts val="1600"/>
              <a:buChar char="●"/>
            </a:pPr>
            <a:r>
              <a:rPr lang="en" sz="1600"/>
              <a:t>Your patient’s unique preferences and medical needs</a:t>
            </a:r>
            <a:endParaRPr sz="1600"/>
          </a:p>
        </p:txBody>
      </p:sp>
      <p:sp>
        <p:nvSpPr>
          <p:cNvPr id="885" name="Google Shape;885;p172"/>
          <p:cNvSpPr txBox="1">
            <a:spLocks noGrp="1"/>
          </p:cNvSpPr>
          <p:nvPr>
            <p:ph type="title"/>
          </p:nvPr>
        </p:nvSpPr>
        <p:spPr>
          <a:xfrm>
            <a:off x="311700" y="200975"/>
            <a:ext cx="85206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Door to Door TeamBirth</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73"/>
          <p:cNvSpPr txBox="1">
            <a:spLocks noGrp="1"/>
          </p:cNvSpPr>
          <p:nvPr>
            <p:ph type="title"/>
          </p:nvPr>
        </p:nvSpPr>
        <p:spPr>
          <a:xfrm>
            <a:off x="311700" y="200975"/>
            <a:ext cx="85206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to Huddle Key Moments</a:t>
            </a:r>
            <a:endParaRPr>
              <a:solidFill>
                <a:schemeClr val="dk1"/>
              </a:solidFill>
            </a:endParaRPr>
          </a:p>
        </p:txBody>
      </p:sp>
      <p:grpSp>
        <p:nvGrpSpPr>
          <p:cNvPr id="891" name="Google Shape;891;p173"/>
          <p:cNvGrpSpPr/>
          <p:nvPr/>
        </p:nvGrpSpPr>
        <p:grpSpPr>
          <a:xfrm>
            <a:off x="1327784" y="1797154"/>
            <a:ext cx="7308175" cy="2753653"/>
            <a:chOff x="1268771" y="1614779"/>
            <a:chExt cx="7308175" cy="2753653"/>
          </a:xfrm>
        </p:grpSpPr>
        <p:sp>
          <p:nvSpPr>
            <p:cNvPr id="892" name="Google Shape;892;p173"/>
            <p:cNvSpPr/>
            <p:nvPr/>
          </p:nvSpPr>
          <p:spPr>
            <a:xfrm>
              <a:off x="1268771" y="1621631"/>
              <a:ext cx="3624300" cy="2746800"/>
            </a:xfrm>
            <a:custGeom>
              <a:avLst/>
              <a:gdLst/>
              <a:ahLst/>
              <a:cxnLst/>
              <a:rect l="l" t="t" r="r" b="b"/>
              <a:pathLst>
                <a:path w="120000" h="120000" extrusionOk="0">
                  <a:moveTo>
                    <a:pt x="95028" y="119999"/>
                  </a:moveTo>
                  <a:cubicBezTo>
                    <a:pt x="94632" y="119999"/>
                    <a:pt x="94335" y="119999"/>
                    <a:pt x="93938" y="119999"/>
                  </a:cubicBezTo>
                  <a:cubicBezTo>
                    <a:pt x="94037" y="118558"/>
                    <a:pt x="94037" y="118558"/>
                    <a:pt x="94037" y="118558"/>
                  </a:cubicBezTo>
                  <a:cubicBezTo>
                    <a:pt x="94335" y="118558"/>
                    <a:pt x="94731" y="118558"/>
                    <a:pt x="95028" y="118558"/>
                  </a:cubicBezTo>
                  <a:cubicBezTo>
                    <a:pt x="95028" y="118558"/>
                    <a:pt x="95028" y="118558"/>
                    <a:pt x="95028" y="118558"/>
                  </a:cubicBezTo>
                  <a:cubicBezTo>
                    <a:pt x="96317" y="118558"/>
                    <a:pt x="96317" y="118558"/>
                    <a:pt x="96317" y="118558"/>
                  </a:cubicBezTo>
                  <a:cubicBezTo>
                    <a:pt x="96317" y="119999"/>
                    <a:pt x="96317" y="119999"/>
                    <a:pt x="96317" y="119999"/>
                  </a:cubicBezTo>
                  <a:cubicBezTo>
                    <a:pt x="95028" y="119999"/>
                    <a:pt x="95028" y="119999"/>
                    <a:pt x="95028" y="119999"/>
                  </a:cubicBezTo>
                  <a:cubicBezTo>
                    <a:pt x="95028" y="119999"/>
                    <a:pt x="95028" y="119999"/>
                    <a:pt x="95028" y="119999"/>
                  </a:cubicBezTo>
                  <a:close/>
                  <a:moveTo>
                    <a:pt x="120000" y="119999"/>
                  </a:moveTo>
                  <a:cubicBezTo>
                    <a:pt x="117621" y="119999"/>
                    <a:pt x="117621" y="119999"/>
                    <a:pt x="117621" y="119999"/>
                  </a:cubicBezTo>
                  <a:cubicBezTo>
                    <a:pt x="117621" y="118558"/>
                    <a:pt x="117621" y="118558"/>
                    <a:pt x="117621" y="118558"/>
                  </a:cubicBezTo>
                  <a:cubicBezTo>
                    <a:pt x="120000" y="118558"/>
                    <a:pt x="120000" y="118558"/>
                    <a:pt x="120000" y="118558"/>
                  </a:cubicBezTo>
                  <a:lnTo>
                    <a:pt x="120000" y="119999"/>
                  </a:lnTo>
                  <a:close/>
                  <a:moveTo>
                    <a:pt x="115342" y="119999"/>
                  </a:moveTo>
                  <a:cubicBezTo>
                    <a:pt x="112964" y="119999"/>
                    <a:pt x="112964" y="119999"/>
                    <a:pt x="112964" y="119999"/>
                  </a:cubicBezTo>
                  <a:cubicBezTo>
                    <a:pt x="112964" y="118558"/>
                    <a:pt x="112964" y="118558"/>
                    <a:pt x="112964" y="118558"/>
                  </a:cubicBezTo>
                  <a:cubicBezTo>
                    <a:pt x="115342" y="118558"/>
                    <a:pt x="115342" y="118558"/>
                    <a:pt x="115342" y="118558"/>
                  </a:cubicBezTo>
                  <a:lnTo>
                    <a:pt x="115342" y="119999"/>
                  </a:lnTo>
                  <a:close/>
                  <a:moveTo>
                    <a:pt x="110586" y="119999"/>
                  </a:moveTo>
                  <a:cubicBezTo>
                    <a:pt x="108208" y="119999"/>
                    <a:pt x="108208" y="119999"/>
                    <a:pt x="108208" y="119999"/>
                  </a:cubicBezTo>
                  <a:cubicBezTo>
                    <a:pt x="108208" y="118558"/>
                    <a:pt x="108208" y="118558"/>
                    <a:pt x="108208" y="118558"/>
                  </a:cubicBezTo>
                  <a:cubicBezTo>
                    <a:pt x="110586" y="118558"/>
                    <a:pt x="110586" y="118558"/>
                    <a:pt x="110586" y="118558"/>
                  </a:cubicBezTo>
                  <a:lnTo>
                    <a:pt x="110586" y="119999"/>
                  </a:lnTo>
                  <a:close/>
                  <a:moveTo>
                    <a:pt x="105829" y="119999"/>
                  </a:moveTo>
                  <a:cubicBezTo>
                    <a:pt x="103451" y="119999"/>
                    <a:pt x="103451" y="119999"/>
                    <a:pt x="103451" y="119999"/>
                  </a:cubicBezTo>
                  <a:cubicBezTo>
                    <a:pt x="103451" y="118558"/>
                    <a:pt x="103451" y="118558"/>
                    <a:pt x="103451" y="118558"/>
                  </a:cubicBezTo>
                  <a:cubicBezTo>
                    <a:pt x="105829" y="118558"/>
                    <a:pt x="105829" y="118558"/>
                    <a:pt x="105829" y="118558"/>
                  </a:cubicBezTo>
                  <a:lnTo>
                    <a:pt x="105829" y="119999"/>
                  </a:lnTo>
                  <a:close/>
                  <a:moveTo>
                    <a:pt x="101073" y="119999"/>
                  </a:moveTo>
                  <a:cubicBezTo>
                    <a:pt x="98695" y="119999"/>
                    <a:pt x="98695" y="119999"/>
                    <a:pt x="98695" y="119999"/>
                  </a:cubicBezTo>
                  <a:cubicBezTo>
                    <a:pt x="98695" y="118558"/>
                    <a:pt x="98695" y="118558"/>
                    <a:pt x="98695" y="118558"/>
                  </a:cubicBezTo>
                  <a:cubicBezTo>
                    <a:pt x="101073" y="118558"/>
                    <a:pt x="101073" y="118558"/>
                    <a:pt x="101073" y="118558"/>
                  </a:cubicBezTo>
                  <a:lnTo>
                    <a:pt x="101073" y="119999"/>
                  </a:lnTo>
                  <a:close/>
                  <a:moveTo>
                    <a:pt x="91560" y="119606"/>
                  </a:moveTo>
                  <a:cubicBezTo>
                    <a:pt x="90668" y="119344"/>
                    <a:pt x="89876" y="119082"/>
                    <a:pt x="89182" y="118689"/>
                  </a:cubicBezTo>
                  <a:cubicBezTo>
                    <a:pt x="89479" y="117379"/>
                    <a:pt x="89479" y="117379"/>
                    <a:pt x="89479" y="117379"/>
                  </a:cubicBezTo>
                  <a:cubicBezTo>
                    <a:pt x="90173" y="117772"/>
                    <a:pt x="90966" y="118034"/>
                    <a:pt x="91758" y="118165"/>
                  </a:cubicBezTo>
                  <a:lnTo>
                    <a:pt x="91560" y="119606"/>
                  </a:lnTo>
                  <a:close/>
                  <a:moveTo>
                    <a:pt x="86903" y="117379"/>
                  </a:moveTo>
                  <a:cubicBezTo>
                    <a:pt x="86209" y="116855"/>
                    <a:pt x="85516" y="116200"/>
                    <a:pt x="84921" y="115414"/>
                  </a:cubicBezTo>
                  <a:cubicBezTo>
                    <a:pt x="85615" y="114366"/>
                    <a:pt x="85615" y="114366"/>
                    <a:pt x="85615" y="114366"/>
                  </a:cubicBezTo>
                  <a:cubicBezTo>
                    <a:pt x="86209" y="115021"/>
                    <a:pt x="86804" y="115676"/>
                    <a:pt x="87497" y="116069"/>
                  </a:cubicBezTo>
                  <a:lnTo>
                    <a:pt x="86903" y="117379"/>
                  </a:lnTo>
                  <a:close/>
                  <a:moveTo>
                    <a:pt x="83236" y="113187"/>
                  </a:moveTo>
                  <a:cubicBezTo>
                    <a:pt x="82741" y="112270"/>
                    <a:pt x="82246" y="111484"/>
                    <a:pt x="81849" y="110436"/>
                  </a:cubicBezTo>
                  <a:cubicBezTo>
                    <a:pt x="82741" y="109781"/>
                    <a:pt x="82741" y="109781"/>
                    <a:pt x="82741" y="109781"/>
                  </a:cubicBezTo>
                  <a:cubicBezTo>
                    <a:pt x="83137" y="110698"/>
                    <a:pt x="83534" y="111484"/>
                    <a:pt x="84029" y="112270"/>
                  </a:cubicBezTo>
                  <a:lnTo>
                    <a:pt x="83236" y="113187"/>
                  </a:lnTo>
                  <a:close/>
                  <a:moveTo>
                    <a:pt x="80759" y="107554"/>
                  </a:moveTo>
                  <a:cubicBezTo>
                    <a:pt x="80462" y="106637"/>
                    <a:pt x="80165" y="105589"/>
                    <a:pt x="79867" y="104541"/>
                  </a:cubicBezTo>
                  <a:cubicBezTo>
                    <a:pt x="80957" y="104148"/>
                    <a:pt x="80957" y="104148"/>
                    <a:pt x="80957" y="104148"/>
                  </a:cubicBezTo>
                  <a:cubicBezTo>
                    <a:pt x="81156" y="105196"/>
                    <a:pt x="81453" y="106113"/>
                    <a:pt x="81750" y="107030"/>
                  </a:cubicBezTo>
                  <a:lnTo>
                    <a:pt x="80759" y="107554"/>
                  </a:lnTo>
                  <a:close/>
                  <a:moveTo>
                    <a:pt x="79372" y="101397"/>
                  </a:moveTo>
                  <a:cubicBezTo>
                    <a:pt x="79174" y="100480"/>
                    <a:pt x="79075" y="99301"/>
                    <a:pt x="78976" y="98253"/>
                  </a:cubicBezTo>
                  <a:cubicBezTo>
                    <a:pt x="80066" y="98122"/>
                    <a:pt x="80066" y="98122"/>
                    <a:pt x="80066" y="98122"/>
                  </a:cubicBezTo>
                  <a:cubicBezTo>
                    <a:pt x="80066" y="99170"/>
                    <a:pt x="80264" y="100218"/>
                    <a:pt x="80363" y="101135"/>
                  </a:cubicBezTo>
                  <a:lnTo>
                    <a:pt x="79372" y="101397"/>
                  </a:lnTo>
                  <a:close/>
                  <a:moveTo>
                    <a:pt x="78777" y="95109"/>
                  </a:moveTo>
                  <a:cubicBezTo>
                    <a:pt x="78777" y="94978"/>
                    <a:pt x="78777" y="94847"/>
                    <a:pt x="78777" y="94716"/>
                  </a:cubicBezTo>
                  <a:cubicBezTo>
                    <a:pt x="78777" y="94454"/>
                    <a:pt x="78777" y="94323"/>
                    <a:pt x="78777" y="94323"/>
                  </a:cubicBezTo>
                  <a:cubicBezTo>
                    <a:pt x="78777" y="91965"/>
                    <a:pt x="78777" y="91965"/>
                    <a:pt x="78777" y="91965"/>
                  </a:cubicBezTo>
                  <a:cubicBezTo>
                    <a:pt x="79867" y="91965"/>
                    <a:pt x="79867" y="91965"/>
                    <a:pt x="79867" y="91965"/>
                  </a:cubicBezTo>
                  <a:cubicBezTo>
                    <a:pt x="79867" y="94323"/>
                    <a:pt x="79867" y="94323"/>
                    <a:pt x="79867" y="94323"/>
                  </a:cubicBezTo>
                  <a:cubicBezTo>
                    <a:pt x="79867" y="94323"/>
                    <a:pt x="79867" y="94454"/>
                    <a:pt x="79867" y="94716"/>
                  </a:cubicBezTo>
                  <a:cubicBezTo>
                    <a:pt x="79867" y="94847"/>
                    <a:pt x="79867" y="94978"/>
                    <a:pt x="79867" y="95109"/>
                  </a:cubicBezTo>
                  <a:lnTo>
                    <a:pt x="78777" y="95109"/>
                  </a:lnTo>
                  <a:close/>
                  <a:moveTo>
                    <a:pt x="79867" y="88820"/>
                  </a:moveTo>
                  <a:cubicBezTo>
                    <a:pt x="78777" y="88820"/>
                    <a:pt x="78777" y="88820"/>
                    <a:pt x="78777" y="88820"/>
                  </a:cubicBezTo>
                  <a:cubicBezTo>
                    <a:pt x="78777" y="85676"/>
                    <a:pt x="78777" y="85676"/>
                    <a:pt x="78777" y="85676"/>
                  </a:cubicBezTo>
                  <a:cubicBezTo>
                    <a:pt x="79867" y="85676"/>
                    <a:pt x="79867" y="85676"/>
                    <a:pt x="79867" y="85676"/>
                  </a:cubicBezTo>
                  <a:lnTo>
                    <a:pt x="79867" y="88820"/>
                  </a:lnTo>
                  <a:close/>
                  <a:moveTo>
                    <a:pt x="79867" y="82532"/>
                  </a:moveTo>
                  <a:cubicBezTo>
                    <a:pt x="78777" y="82532"/>
                    <a:pt x="78777" y="82532"/>
                    <a:pt x="78777" y="82532"/>
                  </a:cubicBezTo>
                  <a:cubicBezTo>
                    <a:pt x="78777" y="79388"/>
                    <a:pt x="78777" y="79388"/>
                    <a:pt x="78777" y="79388"/>
                  </a:cubicBezTo>
                  <a:cubicBezTo>
                    <a:pt x="79867" y="79388"/>
                    <a:pt x="79867" y="79388"/>
                    <a:pt x="79867" y="79388"/>
                  </a:cubicBezTo>
                  <a:lnTo>
                    <a:pt x="79867" y="82532"/>
                  </a:lnTo>
                  <a:close/>
                  <a:moveTo>
                    <a:pt x="79867" y="76244"/>
                  </a:moveTo>
                  <a:cubicBezTo>
                    <a:pt x="78777" y="76244"/>
                    <a:pt x="78777" y="76244"/>
                    <a:pt x="78777" y="76244"/>
                  </a:cubicBezTo>
                  <a:cubicBezTo>
                    <a:pt x="78777" y="73100"/>
                    <a:pt x="78777" y="73100"/>
                    <a:pt x="78777" y="73100"/>
                  </a:cubicBezTo>
                  <a:cubicBezTo>
                    <a:pt x="79867" y="73100"/>
                    <a:pt x="79867" y="73100"/>
                    <a:pt x="79867" y="73100"/>
                  </a:cubicBezTo>
                  <a:lnTo>
                    <a:pt x="79867" y="76244"/>
                  </a:lnTo>
                  <a:close/>
                  <a:moveTo>
                    <a:pt x="28340" y="75982"/>
                  </a:moveTo>
                  <a:cubicBezTo>
                    <a:pt x="28340" y="74541"/>
                    <a:pt x="28340" y="74541"/>
                    <a:pt x="28340" y="74541"/>
                  </a:cubicBezTo>
                  <a:cubicBezTo>
                    <a:pt x="29033" y="74541"/>
                    <a:pt x="29826" y="74410"/>
                    <a:pt x="30619" y="74279"/>
                  </a:cubicBezTo>
                  <a:cubicBezTo>
                    <a:pt x="30718" y="75720"/>
                    <a:pt x="30718" y="75720"/>
                    <a:pt x="30718" y="75720"/>
                  </a:cubicBezTo>
                  <a:cubicBezTo>
                    <a:pt x="29925" y="75851"/>
                    <a:pt x="29132" y="75851"/>
                    <a:pt x="28340" y="75982"/>
                  </a:cubicBezTo>
                  <a:close/>
                  <a:moveTo>
                    <a:pt x="25862" y="75851"/>
                  </a:moveTo>
                  <a:cubicBezTo>
                    <a:pt x="25070" y="75720"/>
                    <a:pt x="24277" y="75589"/>
                    <a:pt x="23484" y="75327"/>
                  </a:cubicBezTo>
                  <a:cubicBezTo>
                    <a:pt x="23682" y="74017"/>
                    <a:pt x="23682" y="74017"/>
                    <a:pt x="23682" y="74017"/>
                  </a:cubicBezTo>
                  <a:cubicBezTo>
                    <a:pt x="24475" y="74148"/>
                    <a:pt x="25169" y="74279"/>
                    <a:pt x="25962" y="74410"/>
                  </a:cubicBezTo>
                  <a:lnTo>
                    <a:pt x="25862" y="75851"/>
                  </a:lnTo>
                  <a:close/>
                  <a:moveTo>
                    <a:pt x="33096" y="75065"/>
                  </a:moveTo>
                  <a:cubicBezTo>
                    <a:pt x="32799" y="73624"/>
                    <a:pt x="32799" y="73624"/>
                    <a:pt x="32799" y="73624"/>
                  </a:cubicBezTo>
                  <a:cubicBezTo>
                    <a:pt x="33592" y="73362"/>
                    <a:pt x="34285" y="73100"/>
                    <a:pt x="34979" y="72707"/>
                  </a:cubicBezTo>
                  <a:cubicBezTo>
                    <a:pt x="35375" y="73886"/>
                    <a:pt x="35375" y="73886"/>
                    <a:pt x="35375" y="73886"/>
                  </a:cubicBezTo>
                  <a:cubicBezTo>
                    <a:pt x="34682" y="74410"/>
                    <a:pt x="33889" y="74672"/>
                    <a:pt x="33096" y="75065"/>
                  </a:cubicBezTo>
                  <a:close/>
                  <a:moveTo>
                    <a:pt x="21106" y="74410"/>
                  </a:moveTo>
                  <a:cubicBezTo>
                    <a:pt x="20412" y="73886"/>
                    <a:pt x="19620" y="73493"/>
                    <a:pt x="18926" y="72838"/>
                  </a:cubicBezTo>
                  <a:cubicBezTo>
                    <a:pt x="19521" y="71659"/>
                    <a:pt x="19521" y="71659"/>
                    <a:pt x="19521" y="71659"/>
                  </a:cubicBezTo>
                  <a:cubicBezTo>
                    <a:pt x="20115" y="72183"/>
                    <a:pt x="20809" y="72707"/>
                    <a:pt x="21502" y="73100"/>
                  </a:cubicBezTo>
                  <a:lnTo>
                    <a:pt x="21106" y="74410"/>
                  </a:lnTo>
                  <a:close/>
                  <a:moveTo>
                    <a:pt x="37555" y="72445"/>
                  </a:moveTo>
                  <a:cubicBezTo>
                    <a:pt x="37060" y="71266"/>
                    <a:pt x="37060" y="71266"/>
                    <a:pt x="37060" y="71266"/>
                  </a:cubicBezTo>
                  <a:cubicBezTo>
                    <a:pt x="37654" y="70742"/>
                    <a:pt x="38249" y="70087"/>
                    <a:pt x="38843" y="69432"/>
                  </a:cubicBezTo>
                  <a:cubicBezTo>
                    <a:pt x="39537" y="70480"/>
                    <a:pt x="39537" y="70480"/>
                    <a:pt x="39537" y="70480"/>
                  </a:cubicBezTo>
                  <a:cubicBezTo>
                    <a:pt x="38943" y="71266"/>
                    <a:pt x="38249" y="71921"/>
                    <a:pt x="37555" y="72445"/>
                  </a:cubicBezTo>
                  <a:close/>
                  <a:moveTo>
                    <a:pt x="17043" y="70873"/>
                  </a:moveTo>
                  <a:cubicBezTo>
                    <a:pt x="16449" y="70218"/>
                    <a:pt x="15854" y="69432"/>
                    <a:pt x="15359" y="68515"/>
                  </a:cubicBezTo>
                  <a:cubicBezTo>
                    <a:pt x="16151" y="67729"/>
                    <a:pt x="16151" y="67729"/>
                    <a:pt x="16151" y="67729"/>
                  </a:cubicBezTo>
                  <a:cubicBezTo>
                    <a:pt x="16647" y="68515"/>
                    <a:pt x="17142" y="69170"/>
                    <a:pt x="17737" y="69825"/>
                  </a:cubicBezTo>
                  <a:lnTo>
                    <a:pt x="17043" y="70873"/>
                  </a:lnTo>
                  <a:close/>
                  <a:moveTo>
                    <a:pt x="79867" y="69956"/>
                  </a:moveTo>
                  <a:cubicBezTo>
                    <a:pt x="78777" y="69956"/>
                    <a:pt x="78777" y="69956"/>
                    <a:pt x="78777" y="69956"/>
                  </a:cubicBezTo>
                  <a:cubicBezTo>
                    <a:pt x="78777" y="66812"/>
                    <a:pt x="78777" y="66812"/>
                    <a:pt x="78777" y="66812"/>
                  </a:cubicBezTo>
                  <a:cubicBezTo>
                    <a:pt x="79867" y="66812"/>
                    <a:pt x="79867" y="66812"/>
                    <a:pt x="79867" y="66812"/>
                  </a:cubicBezTo>
                  <a:lnTo>
                    <a:pt x="79867" y="69956"/>
                  </a:lnTo>
                  <a:close/>
                  <a:moveTo>
                    <a:pt x="41321" y="68253"/>
                  </a:moveTo>
                  <a:cubicBezTo>
                    <a:pt x="40528" y="67336"/>
                    <a:pt x="40528" y="67336"/>
                    <a:pt x="40528" y="67336"/>
                  </a:cubicBezTo>
                  <a:cubicBezTo>
                    <a:pt x="41023" y="66550"/>
                    <a:pt x="41519" y="65764"/>
                    <a:pt x="41915" y="64978"/>
                  </a:cubicBezTo>
                  <a:cubicBezTo>
                    <a:pt x="42807" y="65764"/>
                    <a:pt x="42807" y="65764"/>
                    <a:pt x="42807" y="65764"/>
                  </a:cubicBezTo>
                  <a:cubicBezTo>
                    <a:pt x="42312" y="66681"/>
                    <a:pt x="41816" y="67467"/>
                    <a:pt x="41321" y="68253"/>
                  </a:cubicBezTo>
                  <a:close/>
                  <a:moveTo>
                    <a:pt x="13971" y="65895"/>
                  </a:moveTo>
                  <a:cubicBezTo>
                    <a:pt x="13575" y="64978"/>
                    <a:pt x="13179" y="64061"/>
                    <a:pt x="12782" y="63013"/>
                  </a:cubicBezTo>
                  <a:cubicBezTo>
                    <a:pt x="13773" y="62489"/>
                    <a:pt x="13773" y="62489"/>
                    <a:pt x="13773" y="62489"/>
                  </a:cubicBezTo>
                  <a:cubicBezTo>
                    <a:pt x="14071" y="63406"/>
                    <a:pt x="14467" y="64323"/>
                    <a:pt x="14863" y="65240"/>
                  </a:cubicBezTo>
                  <a:lnTo>
                    <a:pt x="13971" y="65895"/>
                  </a:lnTo>
                  <a:close/>
                  <a:moveTo>
                    <a:pt x="79867" y="63799"/>
                  </a:moveTo>
                  <a:cubicBezTo>
                    <a:pt x="78777" y="63799"/>
                    <a:pt x="78777" y="63799"/>
                    <a:pt x="78777" y="63799"/>
                  </a:cubicBezTo>
                  <a:cubicBezTo>
                    <a:pt x="78777" y="60655"/>
                    <a:pt x="78777" y="60655"/>
                    <a:pt x="78777" y="60655"/>
                  </a:cubicBezTo>
                  <a:cubicBezTo>
                    <a:pt x="79867" y="60655"/>
                    <a:pt x="79867" y="60655"/>
                    <a:pt x="79867" y="60655"/>
                  </a:cubicBezTo>
                  <a:lnTo>
                    <a:pt x="79867" y="63799"/>
                  </a:lnTo>
                  <a:close/>
                  <a:moveTo>
                    <a:pt x="43996" y="63013"/>
                  </a:moveTo>
                  <a:cubicBezTo>
                    <a:pt x="43104" y="62358"/>
                    <a:pt x="43104" y="62358"/>
                    <a:pt x="43104" y="62358"/>
                  </a:cubicBezTo>
                  <a:cubicBezTo>
                    <a:pt x="43402" y="61441"/>
                    <a:pt x="43798" y="60524"/>
                    <a:pt x="43996" y="59475"/>
                  </a:cubicBezTo>
                  <a:cubicBezTo>
                    <a:pt x="44987" y="59999"/>
                    <a:pt x="44987" y="59999"/>
                    <a:pt x="44987" y="59999"/>
                  </a:cubicBezTo>
                  <a:cubicBezTo>
                    <a:pt x="44690" y="61048"/>
                    <a:pt x="44393" y="61965"/>
                    <a:pt x="43996" y="63013"/>
                  </a:cubicBezTo>
                  <a:close/>
                  <a:moveTo>
                    <a:pt x="11990" y="59999"/>
                  </a:moveTo>
                  <a:cubicBezTo>
                    <a:pt x="11791" y="58951"/>
                    <a:pt x="11593" y="57903"/>
                    <a:pt x="11395" y="56855"/>
                  </a:cubicBezTo>
                  <a:cubicBezTo>
                    <a:pt x="12485" y="56593"/>
                    <a:pt x="12485" y="56593"/>
                    <a:pt x="12485" y="56593"/>
                  </a:cubicBezTo>
                  <a:cubicBezTo>
                    <a:pt x="12584" y="57641"/>
                    <a:pt x="12782" y="58558"/>
                    <a:pt x="12981" y="59606"/>
                  </a:cubicBezTo>
                  <a:lnTo>
                    <a:pt x="11990" y="59999"/>
                  </a:lnTo>
                  <a:close/>
                  <a:moveTo>
                    <a:pt x="79867" y="57510"/>
                  </a:moveTo>
                  <a:cubicBezTo>
                    <a:pt x="78777" y="57510"/>
                    <a:pt x="78777" y="57510"/>
                    <a:pt x="78777" y="57510"/>
                  </a:cubicBezTo>
                  <a:cubicBezTo>
                    <a:pt x="78777" y="54366"/>
                    <a:pt x="78777" y="54366"/>
                    <a:pt x="78777" y="54366"/>
                  </a:cubicBezTo>
                  <a:cubicBezTo>
                    <a:pt x="79867" y="54366"/>
                    <a:pt x="79867" y="54366"/>
                    <a:pt x="79867" y="54366"/>
                  </a:cubicBezTo>
                  <a:lnTo>
                    <a:pt x="79867" y="57510"/>
                  </a:lnTo>
                  <a:close/>
                  <a:moveTo>
                    <a:pt x="45780" y="56986"/>
                  </a:moveTo>
                  <a:cubicBezTo>
                    <a:pt x="44690" y="56593"/>
                    <a:pt x="44690" y="56593"/>
                    <a:pt x="44690" y="56593"/>
                  </a:cubicBezTo>
                  <a:cubicBezTo>
                    <a:pt x="44789" y="56462"/>
                    <a:pt x="44789" y="56331"/>
                    <a:pt x="44789" y="56200"/>
                  </a:cubicBezTo>
                  <a:cubicBezTo>
                    <a:pt x="44789" y="56200"/>
                    <a:pt x="44789" y="56069"/>
                    <a:pt x="44789" y="56069"/>
                  </a:cubicBezTo>
                  <a:cubicBezTo>
                    <a:pt x="44789" y="55676"/>
                    <a:pt x="44789" y="54759"/>
                    <a:pt x="44888" y="53580"/>
                  </a:cubicBezTo>
                  <a:cubicBezTo>
                    <a:pt x="45879" y="53711"/>
                    <a:pt x="45879" y="53711"/>
                    <a:pt x="45879" y="53711"/>
                  </a:cubicBezTo>
                  <a:cubicBezTo>
                    <a:pt x="45879" y="54890"/>
                    <a:pt x="45879" y="55676"/>
                    <a:pt x="45879" y="56069"/>
                  </a:cubicBezTo>
                  <a:cubicBezTo>
                    <a:pt x="45879" y="56200"/>
                    <a:pt x="45879" y="56200"/>
                    <a:pt x="45879" y="56200"/>
                  </a:cubicBezTo>
                  <a:cubicBezTo>
                    <a:pt x="45879" y="56331"/>
                    <a:pt x="45879" y="56331"/>
                    <a:pt x="45879" y="56331"/>
                  </a:cubicBezTo>
                  <a:cubicBezTo>
                    <a:pt x="45879" y="56331"/>
                    <a:pt x="45879" y="56331"/>
                    <a:pt x="45879" y="56331"/>
                  </a:cubicBezTo>
                  <a:cubicBezTo>
                    <a:pt x="45879" y="56462"/>
                    <a:pt x="45780" y="56593"/>
                    <a:pt x="45780" y="56986"/>
                  </a:cubicBezTo>
                  <a:close/>
                  <a:moveTo>
                    <a:pt x="12188" y="53580"/>
                  </a:moveTo>
                  <a:cubicBezTo>
                    <a:pt x="11098" y="53580"/>
                    <a:pt x="11098" y="53580"/>
                    <a:pt x="11098" y="53580"/>
                  </a:cubicBezTo>
                  <a:cubicBezTo>
                    <a:pt x="11098" y="50436"/>
                    <a:pt x="11098" y="50436"/>
                    <a:pt x="11098" y="50436"/>
                  </a:cubicBezTo>
                  <a:cubicBezTo>
                    <a:pt x="12188" y="50436"/>
                    <a:pt x="12188" y="50436"/>
                    <a:pt x="12188" y="50436"/>
                  </a:cubicBezTo>
                  <a:lnTo>
                    <a:pt x="12188" y="53580"/>
                  </a:lnTo>
                  <a:close/>
                  <a:moveTo>
                    <a:pt x="78678" y="51222"/>
                  </a:moveTo>
                  <a:cubicBezTo>
                    <a:pt x="78579" y="50305"/>
                    <a:pt x="78480" y="49257"/>
                    <a:pt x="78282" y="48209"/>
                  </a:cubicBezTo>
                  <a:cubicBezTo>
                    <a:pt x="79372" y="47947"/>
                    <a:pt x="79372" y="47947"/>
                    <a:pt x="79372" y="47947"/>
                  </a:cubicBezTo>
                  <a:cubicBezTo>
                    <a:pt x="79471" y="48995"/>
                    <a:pt x="79669" y="50043"/>
                    <a:pt x="79768" y="51091"/>
                  </a:cubicBezTo>
                  <a:lnTo>
                    <a:pt x="78678" y="51222"/>
                  </a:lnTo>
                  <a:close/>
                  <a:moveTo>
                    <a:pt x="46275" y="50698"/>
                  </a:moveTo>
                  <a:cubicBezTo>
                    <a:pt x="45185" y="50436"/>
                    <a:pt x="45185" y="50436"/>
                    <a:pt x="45185" y="50436"/>
                  </a:cubicBezTo>
                  <a:cubicBezTo>
                    <a:pt x="45383" y="49388"/>
                    <a:pt x="45483" y="48340"/>
                    <a:pt x="45681" y="47292"/>
                  </a:cubicBezTo>
                  <a:cubicBezTo>
                    <a:pt x="46771" y="47685"/>
                    <a:pt x="46771" y="47685"/>
                    <a:pt x="46771" y="47685"/>
                  </a:cubicBezTo>
                  <a:cubicBezTo>
                    <a:pt x="46573" y="48602"/>
                    <a:pt x="46374" y="49650"/>
                    <a:pt x="46275" y="50698"/>
                  </a:cubicBezTo>
                  <a:close/>
                  <a:moveTo>
                    <a:pt x="12188" y="47423"/>
                  </a:moveTo>
                  <a:cubicBezTo>
                    <a:pt x="11098" y="47423"/>
                    <a:pt x="11098" y="47423"/>
                    <a:pt x="11098" y="47423"/>
                  </a:cubicBezTo>
                  <a:cubicBezTo>
                    <a:pt x="11098" y="44279"/>
                    <a:pt x="11098" y="44279"/>
                    <a:pt x="11098" y="44279"/>
                  </a:cubicBezTo>
                  <a:cubicBezTo>
                    <a:pt x="12188" y="44279"/>
                    <a:pt x="12188" y="44279"/>
                    <a:pt x="12188" y="44279"/>
                  </a:cubicBezTo>
                  <a:lnTo>
                    <a:pt x="12188" y="47423"/>
                  </a:lnTo>
                  <a:close/>
                  <a:moveTo>
                    <a:pt x="77588" y="45327"/>
                  </a:moveTo>
                  <a:cubicBezTo>
                    <a:pt x="77390" y="44410"/>
                    <a:pt x="77093" y="43362"/>
                    <a:pt x="76696" y="42576"/>
                  </a:cubicBezTo>
                  <a:cubicBezTo>
                    <a:pt x="77687" y="41921"/>
                    <a:pt x="77687" y="41921"/>
                    <a:pt x="77687" y="41921"/>
                  </a:cubicBezTo>
                  <a:cubicBezTo>
                    <a:pt x="77985" y="42838"/>
                    <a:pt x="78381" y="43886"/>
                    <a:pt x="78579" y="44803"/>
                  </a:cubicBezTo>
                  <a:lnTo>
                    <a:pt x="77588" y="45327"/>
                  </a:lnTo>
                  <a:close/>
                  <a:moveTo>
                    <a:pt x="47464" y="44803"/>
                  </a:moveTo>
                  <a:cubicBezTo>
                    <a:pt x="46473" y="44279"/>
                    <a:pt x="46473" y="44279"/>
                    <a:pt x="46473" y="44279"/>
                  </a:cubicBezTo>
                  <a:cubicBezTo>
                    <a:pt x="46771" y="43231"/>
                    <a:pt x="47167" y="42183"/>
                    <a:pt x="47563" y="41266"/>
                  </a:cubicBezTo>
                  <a:cubicBezTo>
                    <a:pt x="48455" y="41921"/>
                    <a:pt x="48455" y="41921"/>
                    <a:pt x="48455" y="41921"/>
                  </a:cubicBezTo>
                  <a:cubicBezTo>
                    <a:pt x="48059" y="42838"/>
                    <a:pt x="47762" y="43755"/>
                    <a:pt x="47464" y="44803"/>
                  </a:cubicBezTo>
                  <a:close/>
                  <a:moveTo>
                    <a:pt x="12188" y="41135"/>
                  </a:moveTo>
                  <a:cubicBezTo>
                    <a:pt x="11098" y="41135"/>
                    <a:pt x="11098" y="41135"/>
                    <a:pt x="11098" y="41135"/>
                  </a:cubicBezTo>
                  <a:cubicBezTo>
                    <a:pt x="11098" y="37991"/>
                    <a:pt x="11098" y="37991"/>
                    <a:pt x="11098" y="37991"/>
                  </a:cubicBezTo>
                  <a:cubicBezTo>
                    <a:pt x="12188" y="37991"/>
                    <a:pt x="12188" y="37991"/>
                    <a:pt x="12188" y="37991"/>
                  </a:cubicBezTo>
                  <a:lnTo>
                    <a:pt x="12188" y="41135"/>
                  </a:lnTo>
                  <a:close/>
                  <a:moveTo>
                    <a:pt x="75507" y="39956"/>
                  </a:moveTo>
                  <a:cubicBezTo>
                    <a:pt x="75111" y="39039"/>
                    <a:pt x="74616" y="38253"/>
                    <a:pt x="74120" y="37598"/>
                  </a:cubicBezTo>
                  <a:cubicBezTo>
                    <a:pt x="74814" y="36681"/>
                    <a:pt x="74814" y="36681"/>
                    <a:pt x="74814" y="36681"/>
                  </a:cubicBezTo>
                  <a:cubicBezTo>
                    <a:pt x="75408" y="37336"/>
                    <a:pt x="75904" y="38253"/>
                    <a:pt x="76399" y="39170"/>
                  </a:cubicBezTo>
                  <a:lnTo>
                    <a:pt x="75507" y="39956"/>
                  </a:lnTo>
                  <a:close/>
                  <a:moveTo>
                    <a:pt x="49644" y="39432"/>
                  </a:moveTo>
                  <a:cubicBezTo>
                    <a:pt x="48852" y="38515"/>
                    <a:pt x="48852" y="38515"/>
                    <a:pt x="48852" y="38515"/>
                  </a:cubicBezTo>
                  <a:cubicBezTo>
                    <a:pt x="49347" y="37729"/>
                    <a:pt x="49843" y="36812"/>
                    <a:pt x="50437" y="36157"/>
                  </a:cubicBezTo>
                  <a:cubicBezTo>
                    <a:pt x="51131" y="37074"/>
                    <a:pt x="51131" y="37074"/>
                    <a:pt x="51131" y="37074"/>
                  </a:cubicBezTo>
                  <a:cubicBezTo>
                    <a:pt x="50635" y="37860"/>
                    <a:pt x="50140" y="38646"/>
                    <a:pt x="49644" y="39432"/>
                  </a:cubicBezTo>
                  <a:close/>
                  <a:moveTo>
                    <a:pt x="72436" y="35633"/>
                  </a:moveTo>
                  <a:cubicBezTo>
                    <a:pt x="71742" y="34978"/>
                    <a:pt x="71147" y="34454"/>
                    <a:pt x="70454" y="34061"/>
                  </a:cubicBezTo>
                  <a:cubicBezTo>
                    <a:pt x="70949" y="32751"/>
                    <a:pt x="70949" y="32751"/>
                    <a:pt x="70949" y="32751"/>
                  </a:cubicBezTo>
                  <a:cubicBezTo>
                    <a:pt x="71643" y="33275"/>
                    <a:pt x="72336" y="33799"/>
                    <a:pt x="73030" y="34454"/>
                  </a:cubicBezTo>
                  <a:lnTo>
                    <a:pt x="72436" y="35633"/>
                  </a:lnTo>
                  <a:close/>
                  <a:moveTo>
                    <a:pt x="52914" y="35240"/>
                  </a:moveTo>
                  <a:cubicBezTo>
                    <a:pt x="52320" y="34061"/>
                    <a:pt x="52320" y="34061"/>
                    <a:pt x="52320" y="34061"/>
                  </a:cubicBezTo>
                  <a:cubicBezTo>
                    <a:pt x="53014" y="33406"/>
                    <a:pt x="53707" y="32882"/>
                    <a:pt x="54401" y="32489"/>
                  </a:cubicBezTo>
                  <a:cubicBezTo>
                    <a:pt x="54896" y="33668"/>
                    <a:pt x="54896" y="33668"/>
                    <a:pt x="54896" y="33668"/>
                  </a:cubicBezTo>
                  <a:cubicBezTo>
                    <a:pt x="54203" y="34192"/>
                    <a:pt x="53509" y="34585"/>
                    <a:pt x="52914" y="35240"/>
                  </a:cubicBezTo>
                  <a:close/>
                  <a:moveTo>
                    <a:pt x="12188" y="34847"/>
                  </a:moveTo>
                  <a:cubicBezTo>
                    <a:pt x="11098" y="34847"/>
                    <a:pt x="11098" y="34847"/>
                    <a:pt x="11098" y="34847"/>
                  </a:cubicBezTo>
                  <a:cubicBezTo>
                    <a:pt x="11098" y="31703"/>
                    <a:pt x="11098" y="31703"/>
                    <a:pt x="11098" y="31703"/>
                  </a:cubicBezTo>
                  <a:cubicBezTo>
                    <a:pt x="12188" y="31703"/>
                    <a:pt x="12188" y="31703"/>
                    <a:pt x="12188" y="31703"/>
                  </a:cubicBezTo>
                  <a:lnTo>
                    <a:pt x="12188" y="34847"/>
                  </a:lnTo>
                  <a:close/>
                  <a:moveTo>
                    <a:pt x="68373" y="32882"/>
                  </a:moveTo>
                  <a:cubicBezTo>
                    <a:pt x="67679" y="32489"/>
                    <a:pt x="66886" y="32227"/>
                    <a:pt x="66094" y="32096"/>
                  </a:cubicBezTo>
                  <a:cubicBezTo>
                    <a:pt x="66292" y="30655"/>
                    <a:pt x="66292" y="30655"/>
                    <a:pt x="66292" y="30655"/>
                  </a:cubicBezTo>
                  <a:cubicBezTo>
                    <a:pt x="67184" y="30917"/>
                    <a:pt x="67976" y="31179"/>
                    <a:pt x="68670" y="31441"/>
                  </a:cubicBezTo>
                  <a:lnTo>
                    <a:pt x="68373" y="32882"/>
                  </a:lnTo>
                  <a:close/>
                  <a:moveTo>
                    <a:pt x="56977" y="32620"/>
                  </a:moveTo>
                  <a:cubicBezTo>
                    <a:pt x="56680" y="31310"/>
                    <a:pt x="56680" y="31310"/>
                    <a:pt x="56680" y="31310"/>
                  </a:cubicBezTo>
                  <a:cubicBezTo>
                    <a:pt x="57473" y="30917"/>
                    <a:pt x="58265" y="30786"/>
                    <a:pt x="59058" y="30524"/>
                  </a:cubicBezTo>
                  <a:cubicBezTo>
                    <a:pt x="59256" y="31965"/>
                    <a:pt x="59256" y="31965"/>
                    <a:pt x="59256" y="31965"/>
                  </a:cubicBezTo>
                  <a:cubicBezTo>
                    <a:pt x="58464" y="32096"/>
                    <a:pt x="57770" y="32358"/>
                    <a:pt x="56977" y="32620"/>
                  </a:cubicBezTo>
                  <a:close/>
                  <a:moveTo>
                    <a:pt x="63815" y="31703"/>
                  </a:moveTo>
                  <a:cubicBezTo>
                    <a:pt x="63418" y="31703"/>
                    <a:pt x="62923" y="31572"/>
                    <a:pt x="62526" y="31572"/>
                  </a:cubicBezTo>
                  <a:cubicBezTo>
                    <a:pt x="62229" y="31572"/>
                    <a:pt x="61833" y="31703"/>
                    <a:pt x="61535" y="31703"/>
                  </a:cubicBezTo>
                  <a:cubicBezTo>
                    <a:pt x="61535" y="30262"/>
                    <a:pt x="61535" y="30262"/>
                    <a:pt x="61535" y="30262"/>
                  </a:cubicBezTo>
                  <a:cubicBezTo>
                    <a:pt x="61833" y="30262"/>
                    <a:pt x="62130" y="30262"/>
                    <a:pt x="62526" y="30262"/>
                  </a:cubicBezTo>
                  <a:cubicBezTo>
                    <a:pt x="63022" y="30262"/>
                    <a:pt x="63517" y="30262"/>
                    <a:pt x="63914" y="30262"/>
                  </a:cubicBezTo>
                  <a:lnTo>
                    <a:pt x="63815" y="31703"/>
                  </a:lnTo>
                  <a:close/>
                  <a:moveTo>
                    <a:pt x="12188" y="28558"/>
                  </a:moveTo>
                  <a:cubicBezTo>
                    <a:pt x="11098" y="28558"/>
                    <a:pt x="11098" y="28558"/>
                    <a:pt x="11098" y="28558"/>
                  </a:cubicBezTo>
                  <a:cubicBezTo>
                    <a:pt x="11098" y="25414"/>
                    <a:pt x="11098" y="25414"/>
                    <a:pt x="11098" y="25414"/>
                  </a:cubicBezTo>
                  <a:cubicBezTo>
                    <a:pt x="12188" y="25414"/>
                    <a:pt x="12188" y="25414"/>
                    <a:pt x="12188" y="25414"/>
                  </a:cubicBezTo>
                  <a:lnTo>
                    <a:pt x="12188" y="28558"/>
                  </a:lnTo>
                  <a:close/>
                  <a:moveTo>
                    <a:pt x="12188" y="22270"/>
                  </a:moveTo>
                  <a:cubicBezTo>
                    <a:pt x="11098" y="22270"/>
                    <a:pt x="11098" y="22270"/>
                    <a:pt x="11098" y="22270"/>
                  </a:cubicBezTo>
                  <a:cubicBezTo>
                    <a:pt x="11098" y="21484"/>
                    <a:pt x="11098" y="21484"/>
                    <a:pt x="11098" y="21484"/>
                  </a:cubicBezTo>
                  <a:cubicBezTo>
                    <a:pt x="11098" y="21484"/>
                    <a:pt x="11098" y="20567"/>
                    <a:pt x="10999" y="19257"/>
                  </a:cubicBezTo>
                  <a:cubicBezTo>
                    <a:pt x="11990" y="19126"/>
                    <a:pt x="11990" y="19126"/>
                    <a:pt x="11990" y="19126"/>
                  </a:cubicBezTo>
                  <a:cubicBezTo>
                    <a:pt x="12188" y="20567"/>
                    <a:pt x="12188" y="21484"/>
                    <a:pt x="12188" y="21484"/>
                  </a:cubicBezTo>
                  <a:lnTo>
                    <a:pt x="12188" y="22270"/>
                  </a:lnTo>
                  <a:close/>
                  <a:moveTo>
                    <a:pt x="10503" y="16244"/>
                  </a:moveTo>
                  <a:cubicBezTo>
                    <a:pt x="10305" y="15327"/>
                    <a:pt x="10008" y="14279"/>
                    <a:pt x="9710" y="13362"/>
                  </a:cubicBezTo>
                  <a:cubicBezTo>
                    <a:pt x="10701" y="12838"/>
                    <a:pt x="10701" y="12838"/>
                    <a:pt x="10701" y="12838"/>
                  </a:cubicBezTo>
                  <a:cubicBezTo>
                    <a:pt x="10999" y="13886"/>
                    <a:pt x="11296" y="14934"/>
                    <a:pt x="11494" y="15851"/>
                  </a:cubicBezTo>
                  <a:lnTo>
                    <a:pt x="10503" y="16244"/>
                  </a:lnTo>
                  <a:close/>
                  <a:moveTo>
                    <a:pt x="8720" y="10742"/>
                  </a:moveTo>
                  <a:cubicBezTo>
                    <a:pt x="8323" y="9825"/>
                    <a:pt x="7828" y="9039"/>
                    <a:pt x="7431" y="8253"/>
                  </a:cubicBezTo>
                  <a:cubicBezTo>
                    <a:pt x="8224" y="7336"/>
                    <a:pt x="8224" y="7336"/>
                    <a:pt x="8224" y="7336"/>
                  </a:cubicBezTo>
                  <a:cubicBezTo>
                    <a:pt x="8720" y="8122"/>
                    <a:pt x="9215" y="9039"/>
                    <a:pt x="9611" y="9956"/>
                  </a:cubicBezTo>
                  <a:lnTo>
                    <a:pt x="8720" y="10742"/>
                  </a:lnTo>
                  <a:close/>
                  <a:moveTo>
                    <a:pt x="5846" y="6026"/>
                  </a:moveTo>
                  <a:cubicBezTo>
                    <a:pt x="5251" y="5371"/>
                    <a:pt x="4657" y="4716"/>
                    <a:pt x="4062" y="4061"/>
                  </a:cubicBezTo>
                  <a:cubicBezTo>
                    <a:pt x="4657" y="2882"/>
                    <a:pt x="4657" y="2882"/>
                    <a:pt x="4657" y="2882"/>
                  </a:cubicBezTo>
                  <a:cubicBezTo>
                    <a:pt x="5350" y="3537"/>
                    <a:pt x="5945" y="4192"/>
                    <a:pt x="6540" y="4978"/>
                  </a:cubicBezTo>
                  <a:lnTo>
                    <a:pt x="5846" y="6026"/>
                  </a:lnTo>
                  <a:close/>
                  <a:moveTo>
                    <a:pt x="2080" y="2489"/>
                  </a:moveTo>
                  <a:cubicBezTo>
                    <a:pt x="1387" y="2096"/>
                    <a:pt x="693" y="1703"/>
                    <a:pt x="0" y="1310"/>
                  </a:cubicBezTo>
                  <a:cubicBezTo>
                    <a:pt x="297" y="0"/>
                    <a:pt x="297" y="0"/>
                    <a:pt x="297" y="0"/>
                  </a:cubicBezTo>
                  <a:cubicBezTo>
                    <a:pt x="1090" y="393"/>
                    <a:pt x="1882" y="786"/>
                    <a:pt x="2576" y="1310"/>
                  </a:cubicBezTo>
                  <a:lnTo>
                    <a:pt x="2080" y="2489"/>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93" name="Google Shape;893;p173"/>
            <p:cNvSpPr/>
            <p:nvPr/>
          </p:nvSpPr>
          <p:spPr>
            <a:xfrm>
              <a:off x="4952646" y="1614779"/>
              <a:ext cx="3624300" cy="2746800"/>
            </a:xfrm>
            <a:custGeom>
              <a:avLst/>
              <a:gdLst/>
              <a:ahLst/>
              <a:cxnLst/>
              <a:rect l="l" t="t" r="r" b="b"/>
              <a:pathLst>
                <a:path w="120000" h="120000" extrusionOk="0">
                  <a:moveTo>
                    <a:pt x="95028" y="0"/>
                  </a:moveTo>
                  <a:cubicBezTo>
                    <a:pt x="96317" y="0"/>
                    <a:pt x="96317" y="0"/>
                    <a:pt x="96317" y="0"/>
                  </a:cubicBezTo>
                  <a:cubicBezTo>
                    <a:pt x="96317" y="1441"/>
                    <a:pt x="96317" y="1441"/>
                    <a:pt x="96317" y="1441"/>
                  </a:cubicBezTo>
                  <a:cubicBezTo>
                    <a:pt x="95028" y="1441"/>
                    <a:pt x="95028" y="1441"/>
                    <a:pt x="95028" y="1441"/>
                  </a:cubicBezTo>
                  <a:cubicBezTo>
                    <a:pt x="95028" y="1441"/>
                    <a:pt x="95028" y="1441"/>
                    <a:pt x="95028" y="1441"/>
                  </a:cubicBezTo>
                  <a:cubicBezTo>
                    <a:pt x="94731" y="1441"/>
                    <a:pt x="94335" y="1441"/>
                    <a:pt x="93938" y="1441"/>
                  </a:cubicBezTo>
                  <a:cubicBezTo>
                    <a:pt x="93938" y="0"/>
                    <a:pt x="93938" y="0"/>
                    <a:pt x="93938" y="0"/>
                  </a:cubicBezTo>
                  <a:cubicBezTo>
                    <a:pt x="94335" y="0"/>
                    <a:pt x="94632" y="0"/>
                    <a:pt x="95028" y="0"/>
                  </a:cubicBezTo>
                  <a:cubicBezTo>
                    <a:pt x="95028" y="0"/>
                    <a:pt x="95028" y="0"/>
                    <a:pt x="95028" y="0"/>
                  </a:cubicBezTo>
                  <a:close/>
                  <a:moveTo>
                    <a:pt x="120000" y="1441"/>
                  </a:moveTo>
                  <a:cubicBezTo>
                    <a:pt x="117621" y="1441"/>
                    <a:pt x="117621" y="1441"/>
                    <a:pt x="117621" y="1441"/>
                  </a:cubicBezTo>
                  <a:cubicBezTo>
                    <a:pt x="117621" y="0"/>
                    <a:pt x="117621" y="0"/>
                    <a:pt x="117621" y="0"/>
                  </a:cubicBezTo>
                  <a:cubicBezTo>
                    <a:pt x="120000" y="0"/>
                    <a:pt x="120000" y="0"/>
                    <a:pt x="120000" y="0"/>
                  </a:cubicBezTo>
                  <a:lnTo>
                    <a:pt x="120000" y="1441"/>
                  </a:lnTo>
                  <a:close/>
                  <a:moveTo>
                    <a:pt x="115243" y="1441"/>
                  </a:moveTo>
                  <a:cubicBezTo>
                    <a:pt x="112964" y="1441"/>
                    <a:pt x="112964" y="1441"/>
                    <a:pt x="112964" y="1441"/>
                  </a:cubicBezTo>
                  <a:cubicBezTo>
                    <a:pt x="112964" y="0"/>
                    <a:pt x="112964" y="0"/>
                    <a:pt x="112964" y="0"/>
                  </a:cubicBezTo>
                  <a:cubicBezTo>
                    <a:pt x="115243" y="0"/>
                    <a:pt x="115243" y="0"/>
                    <a:pt x="115243" y="0"/>
                  </a:cubicBezTo>
                  <a:lnTo>
                    <a:pt x="115243" y="1441"/>
                  </a:lnTo>
                  <a:close/>
                  <a:moveTo>
                    <a:pt x="110586" y="1441"/>
                  </a:moveTo>
                  <a:cubicBezTo>
                    <a:pt x="108208" y="1441"/>
                    <a:pt x="108208" y="1441"/>
                    <a:pt x="108208" y="1441"/>
                  </a:cubicBezTo>
                  <a:cubicBezTo>
                    <a:pt x="108208" y="0"/>
                    <a:pt x="108208" y="0"/>
                    <a:pt x="108208" y="0"/>
                  </a:cubicBezTo>
                  <a:cubicBezTo>
                    <a:pt x="110586" y="0"/>
                    <a:pt x="110586" y="0"/>
                    <a:pt x="110586" y="0"/>
                  </a:cubicBezTo>
                  <a:lnTo>
                    <a:pt x="110586" y="1441"/>
                  </a:lnTo>
                  <a:close/>
                  <a:moveTo>
                    <a:pt x="105829" y="1441"/>
                  </a:moveTo>
                  <a:cubicBezTo>
                    <a:pt x="103451" y="1441"/>
                    <a:pt x="103451" y="1441"/>
                    <a:pt x="103451" y="1441"/>
                  </a:cubicBezTo>
                  <a:cubicBezTo>
                    <a:pt x="103451" y="0"/>
                    <a:pt x="103451" y="0"/>
                    <a:pt x="103451" y="0"/>
                  </a:cubicBezTo>
                  <a:cubicBezTo>
                    <a:pt x="105829" y="0"/>
                    <a:pt x="105829" y="0"/>
                    <a:pt x="105829" y="0"/>
                  </a:cubicBezTo>
                  <a:lnTo>
                    <a:pt x="105829" y="1441"/>
                  </a:lnTo>
                  <a:close/>
                  <a:moveTo>
                    <a:pt x="101073" y="1441"/>
                  </a:moveTo>
                  <a:cubicBezTo>
                    <a:pt x="98695" y="1441"/>
                    <a:pt x="98695" y="1441"/>
                    <a:pt x="98695" y="1441"/>
                  </a:cubicBezTo>
                  <a:cubicBezTo>
                    <a:pt x="98695" y="0"/>
                    <a:pt x="98695" y="0"/>
                    <a:pt x="98695" y="0"/>
                  </a:cubicBezTo>
                  <a:cubicBezTo>
                    <a:pt x="101073" y="0"/>
                    <a:pt x="101073" y="0"/>
                    <a:pt x="101073" y="0"/>
                  </a:cubicBezTo>
                  <a:lnTo>
                    <a:pt x="101073" y="1441"/>
                  </a:lnTo>
                  <a:close/>
                  <a:moveTo>
                    <a:pt x="91758" y="1834"/>
                  </a:moveTo>
                  <a:cubicBezTo>
                    <a:pt x="90966" y="1965"/>
                    <a:pt x="90173" y="2227"/>
                    <a:pt x="89479" y="2620"/>
                  </a:cubicBezTo>
                  <a:cubicBezTo>
                    <a:pt x="89182" y="1310"/>
                    <a:pt x="89182" y="1310"/>
                    <a:pt x="89182" y="1310"/>
                  </a:cubicBezTo>
                  <a:cubicBezTo>
                    <a:pt x="89876" y="917"/>
                    <a:pt x="90668" y="655"/>
                    <a:pt x="91560" y="393"/>
                  </a:cubicBezTo>
                  <a:lnTo>
                    <a:pt x="91758" y="1834"/>
                  </a:lnTo>
                  <a:close/>
                  <a:moveTo>
                    <a:pt x="87497" y="3799"/>
                  </a:moveTo>
                  <a:cubicBezTo>
                    <a:pt x="86804" y="4323"/>
                    <a:pt x="86209" y="4978"/>
                    <a:pt x="85615" y="5633"/>
                  </a:cubicBezTo>
                  <a:cubicBezTo>
                    <a:pt x="84921" y="4585"/>
                    <a:pt x="84921" y="4585"/>
                    <a:pt x="84921" y="4585"/>
                  </a:cubicBezTo>
                  <a:cubicBezTo>
                    <a:pt x="85516" y="3799"/>
                    <a:pt x="86209" y="3144"/>
                    <a:pt x="86903" y="2620"/>
                  </a:cubicBezTo>
                  <a:lnTo>
                    <a:pt x="87497" y="3799"/>
                  </a:lnTo>
                  <a:close/>
                  <a:moveTo>
                    <a:pt x="84029" y="7729"/>
                  </a:moveTo>
                  <a:cubicBezTo>
                    <a:pt x="83534" y="8515"/>
                    <a:pt x="83137" y="9301"/>
                    <a:pt x="82741" y="10218"/>
                  </a:cubicBezTo>
                  <a:cubicBezTo>
                    <a:pt x="81849" y="9563"/>
                    <a:pt x="81849" y="9563"/>
                    <a:pt x="81849" y="9563"/>
                  </a:cubicBezTo>
                  <a:cubicBezTo>
                    <a:pt x="82246" y="8515"/>
                    <a:pt x="82741" y="7729"/>
                    <a:pt x="83236" y="6812"/>
                  </a:cubicBezTo>
                  <a:lnTo>
                    <a:pt x="84029" y="7729"/>
                  </a:lnTo>
                  <a:close/>
                  <a:moveTo>
                    <a:pt x="81651" y="12969"/>
                  </a:moveTo>
                  <a:cubicBezTo>
                    <a:pt x="81354" y="13886"/>
                    <a:pt x="81156" y="14803"/>
                    <a:pt x="80957" y="15851"/>
                  </a:cubicBezTo>
                  <a:cubicBezTo>
                    <a:pt x="79867" y="15458"/>
                    <a:pt x="79867" y="15458"/>
                    <a:pt x="79867" y="15458"/>
                  </a:cubicBezTo>
                  <a:cubicBezTo>
                    <a:pt x="80165" y="14410"/>
                    <a:pt x="80363" y="13362"/>
                    <a:pt x="80759" y="12445"/>
                  </a:cubicBezTo>
                  <a:lnTo>
                    <a:pt x="81651" y="12969"/>
                  </a:lnTo>
                  <a:close/>
                  <a:moveTo>
                    <a:pt x="80363" y="18864"/>
                  </a:moveTo>
                  <a:cubicBezTo>
                    <a:pt x="80165" y="19781"/>
                    <a:pt x="80066" y="20829"/>
                    <a:pt x="79966" y="21877"/>
                  </a:cubicBezTo>
                  <a:cubicBezTo>
                    <a:pt x="78976" y="21746"/>
                    <a:pt x="78976" y="21746"/>
                    <a:pt x="78976" y="21746"/>
                  </a:cubicBezTo>
                  <a:cubicBezTo>
                    <a:pt x="79075" y="20567"/>
                    <a:pt x="79174" y="19519"/>
                    <a:pt x="79273" y="18471"/>
                  </a:cubicBezTo>
                  <a:lnTo>
                    <a:pt x="80363" y="18864"/>
                  </a:lnTo>
                  <a:close/>
                  <a:moveTo>
                    <a:pt x="79867" y="24890"/>
                  </a:moveTo>
                  <a:cubicBezTo>
                    <a:pt x="79867" y="25021"/>
                    <a:pt x="79867" y="25152"/>
                    <a:pt x="79867" y="25283"/>
                  </a:cubicBezTo>
                  <a:cubicBezTo>
                    <a:pt x="79867" y="25545"/>
                    <a:pt x="79867" y="25676"/>
                    <a:pt x="79867" y="25676"/>
                  </a:cubicBezTo>
                  <a:cubicBezTo>
                    <a:pt x="79867" y="28034"/>
                    <a:pt x="79867" y="28034"/>
                    <a:pt x="79867" y="28034"/>
                  </a:cubicBezTo>
                  <a:cubicBezTo>
                    <a:pt x="78777" y="28034"/>
                    <a:pt x="78777" y="28034"/>
                    <a:pt x="78777" y="28034"/>
                  </a:cubicBezTo>
                  <a:cubicBezTo>
                    <a:pt x="78777" y="25676"/>
                    <a:pt x="78777" y="25676"/>
                    <a:pt x="78777" y="25676"/>
                  </a:cubicBezTo>
                  <a:cubicBezTo>
                    <a:pt x="78777" y="25676"/>
                    <a:pt x="78777" y="25545"/>
                    <a:pt x="78777" y="25283"/>
                  </a:cubicBezTo>
                  <a:cubicBezTo>
                    <a:pt x="78777" y="25152"/>
                    <a:pt x="78777" y="25021"/>
                    <a:pt x="78777" y="24890"/>
                  </a:cubicBezTo>
                  <a:lnTo>
                    <a:pt x="79867" y="24890"/>
                  </a:lnTo>
                  <a:close/>
                  <a:moveTo>
                    <a:pt x="79867" y="34323"/>
                  </a:moveTo>
                  <a:cubicBezTo>
                    <a:pt x="78777" y="34323"/>
                    <a:pt x="78777" y="34323"/>
                    <a:pt x="78777" y="34323"/>
                  </a:cubicBezTo>
                  <a:cubicBezTo>
                    <a:pt x="78777" y="31179"/>
                    <a:pt x="78777" y="31179"/>
                    <a:pt x="78777" y="31179"/>
                  </a:cubicBezTo>
                  <a:cubicBezTo>
                    <a:pt x="79867" y="31179"/>
                    <a:pt x="79867" y="31179"/>
                    <a:pt x="79867" y="31179"/>
                  </a:cubicBezTo>
                  <a:lnTo>
                    <a:pt x="79867" y="34323"/>
                  </a:lnTo>
                  <a:close/>
                  <a:moveTo>
                    <a:pt x="79867" y="40611"/>
                  </a:moveTo>
                  <a:cubicBezTo>
                    <a:pt x="78777" y="40611"/>
                    <a:pt x="78777" y="40611"/>
                    <a:pt x="78777" y="40611"/>
                  </a:cubicBezTo>
                  <a:cubicBezTo>
                    <a:pt x="78777" y="37467"/>
                    <a:pt x="78777" y="37467"/>
                    <a:pt x="78777" y="37467"/>
                  </a:cubicBezTo>
                  <a:cubicBezTo>
                    <a:pt x="79867" y="37467"/>
                    <a:pt x="79867" y="37467"/>
                    <a:pt x="79867" y="37467"/>
                  </a:cubicBezTo>
                  <a:lnTo>
                    <a:pt x="79867" y="40611"/>
                  </a:lnTo>
                  <a:close/>
                  <a:moveTo>
                    <a:pt x="79867" y="46899"/>
                  </a:moveTo>
                  <a:cubicBezTo>
                    <a:pt x="78777" y="46899"/>
                    <a:pt x="78777" y="46899"/>
                    <a:pt x="78777" y="46899"/>
                  </a:cubicBezTo>
                  <a:cubicBezTo>
                    <a:pt x="78777" y="43755"/>
                    <a:pt x="78777" y="43755"/>
                    <a:pt x="78777" y="43755"/>
                  </a:cubicBezTo>
                  <a:cubicBezTo>
                    <a:pt x="79867" y="43755"/>
                    <a:pt x="79867" y="43755"/>
                    <a:pt x="79867" y="43755"/>
                  </a:cubicBezTo>
                  <a:lnTo>
                    <a:pt x="79867" y="46899"/>
                  </a:lnTo>
                  <a:close/>
                  <a:moveTo>
                    <a:pt x="30718" y="44279"/>
                  </a:moveTo>
                  <a:cubicBezTo>
                    <a:pt x="30619" y="45720"/>
                    <a:pt x="30619" y="45720"/>
                    <a:pt x="30619" y="45720"/>
                  </a:cubicBezTo>
                  <a:cubicBezTo>
                    <a:pt x="29826" y="45589"/>
                    <a:pt x="29033" y="45458"/>
                    <a:pt x="28241" y="45458"/>
                  </a:cubicBezTo>
                  <a:cubicBezTo>
                    <a:pt x="28340" y="44017"/>
                    <a:pt x="28340" y="44017"/>
                    <a:pt x="28340" y="44017"/>
                  </a:cubicBezTo>
                  <a:cubicBezTo>
                    <a:pt x="29132" y="44148"/>
                    <a:pt x="29925" y="44148"/>
                    <a:pt x="30718" y="44279"/>
                  </a:cubicBezTo>
                  <a:close/>
                  <a:moveTo>
                    <a:pt x="25962" y="45589"/>
                  </a:moveTo>
                  <a:cubicBezTo>
                    <a:pt x="25169" y="45589"/>
                    <a:pt x="24475" y="45851"/>
                    <a:pt x="23682" y="45982"/>
                  </a:cubicBezTo>
                  <a:cubicBezTo>
                    <a:pt x="23484" y="44672"/>
                    <a:pt x="23484" y="44672"/>
                    <a:pt x="23484" y="44672"/>
                  </a:cubicBezTo>
                  <a:cubicBezTo>
                    <a:pt x="24277" y="44410"/>
                    <a:pt x="25070" y="44279"/>
                    <a:pt x="25862" y="44148"/>
                  </a:cubicBezTo>
                  <a:lnTo>
                    <a:pt x="25962" y="45589"/>
                  </a:lnTo>
                  <a:close/>
                  <a:moveTo>
                    <a:pt x="35375" y="45982"/>
                  </a:moveTo>
                  <a:cubicBezTo>
                    <a:pt x="34979" y="47292"/>
                    <a:pt x="34979" y="47292"/>
                    <a:pt x="34979" y="47292"/>
                  </a:cubicBezTo>
                  <a:cubicBezTo>
                    <a:pt x="34285" y="46899"/>
                    <a:pt x="33592" y="46637"/>
                    <a:pt x="32799" y="46375"/>
                  </a:cubicBezTo>
                  <a:cubicBezTo>
                    <a:pt x="33096" y="44934"/>
                    <a:pt x="33096" y="44934"/>
                    <a:pt x="33096" y="44934"/>
                  </a:cubicBezTo>
                  <a:cubicBezTo>
                    <a:pt x="33889" y="45196"/>
                    <a:pt x="34682" y="45589"/>
                    <a:pt x="35375" y="45982"/>
                  </a:cubicBezTo>
                  <a:close/>
                  <a:moveTo>
                    <a:pt x="21502" y="46899"/>
                  </a:moveTo>
                  <a:cubicBezTo>
                    <a:pt x="20809" y="47292"/>
                    <a:pt x="20115" y="47816"/>
                    <a:pt x="19521" y="48340"/>
                  </a:cubicBezTo>
                  <a:cubicBezTo>
                    <a:pt x="18926" y="47161"/>
                    <a:pt x="18926" y="47161"/>
                    <a:pt x="18926" y="47161"/>
                  </a:cubicBezTo>
                  <a:cubicBezTo>
                    <a:pt x="19620" y="46506"/>
                    <a:pt x="20412" y="45982"/>
                    <a:pt x="21106" y="45589"/>
                  </a:cubicBezTo>
                  <a:lnTo>
                    <a:pt x="21502" y="46899"/>
                  </a:lnTo>
                  <a:close/>
                  <a:moveTo>
                    <a:pt x="39537" y="49388"/>
                  </a:moveTo>
                  <a:cubicBezTo>
                    <a:pt x="38843" y="50567"/>
                    <a:pt x="38843" y="50567"/>
                    <a:pt x="38843" y="50567"/>
                  </a:cubicBezTo>
                  <a:cubicBezTo>
                    <a:pt x="38249" y="49912"/>
                    <a:pt x="37654" y="49257"/>
                    <a:pt x="37060" y="48733"/>
                  </a:cubicBezTo>
                  <a:cubicBezTo>
                    <a:pt x="37555" y="47554"/>
                    <a:pt x="37555" y="47554"/>
                    <a:pt x="37555" y="47554"/>
                  </a:cubicBezTo>
                  <a:cubicBezTo>
                    <a:pt x="38249" y="48078"/>
                    <a:pt x="38943" y="48733"/>
                    <a:pt x="39537" y="49388"/>
                  </a:cubicBezTo>
                  <a:close/>
                  <a:moveTo>
                    <a:pt x="17737" y="50043"/>
                  </a:moveTo>
                  <a:cubicBezTo>
                    <a:pt x="17142" y="50698"/>
                    <a:pt x="16647" y="51484"/>
                    <a:pt x="16151" y="52270"/>
                  </a:cubicBezTo>
                  <a:cubicBezTo>
                    <a:pt x="15260" y="51353"/>
                    <a:pt x="15260" y="51353"/>
                    <a:pt x="15260" y="51353"/>
                  </a:cubicBezTo>
                  <a:cubicBezTo>
                    <a:pt x="15854" y="50567"/>
                    <a:pt x="16350" y="49781"/>
                    <a:pt x="16944" y="48995"/>
                  </a:cubicBezTo>
                  <a:lnTo>
                    <a:pt x="17737" y="50043"/>
                  </a:lnTo>
                  <a:close/>
                  <a:moveTo>
                    <a:pt x="79867" y="53056"/>
                  </a:moveTo>
                  <a:cubicBezTo>
                    <a:pt x="78777" y="53056"/>
                    <a:pt x="78777" y="53056"/>
                    <a:pt x="78777" y="53056"/>
                  </a:cubicBezTo>
                  <a:cubicBezTo>
                    <a:pt x="78777" y="50043"/>
                    <a:pt x="78777" y="50043"/>
                    <a:pt x="78777" y="50043"/>
                  </a:cubicBezTo>
                  <a:cubicBezTo>
                    <a:pt x="79867" y="50043"/>
                    <a:pt x="79867" y="50043"/>
                    <a:pt x="79867" y="50043"/>
                  </a:cubicBezTo>
                  <a:lnTo>
                    <a:pt x="79867" y="53056"/>
                  </a:lnTo>
                  <a:close/>
                  <a:moveTo>
                    <a:pt x="42807" y="54235"/>
                  </a:moveTo>
                  <a:cubicBezTo>
                    <a:pt x="41915" y="55021"/>
                    <a:pt x="41915" y="55021"/>
                    <a:pt x="41915" y="55021"/>
                  </a:cubicBezTo>
                  <a:cubicBezTo>
                    <a:pt x="41420" y="54235"/>
                    <a:pt x="41023" y="53318"/>
                    <a:pt x="40528" y="52663"/>
                  </a:cubicBezTo>
                  <a:cubicBezTo>
                    <a:pt x="41321" y="51746"/>
                    <a:pt x="41321" y="51746"/>
                    <a:pt x="41321" y="51746"/>
                  </a:cubicBezTo>
                  <a:cubicBezTo>
                    <a:pt x="41816" y="52532"/>
                    <a:pt x="42312" y="53318"/>
                    <a:pt x="42807" y="54235"/>
                  </a:cubicBezTo>
                  <a:close/>
                  <a:moveTo>
                    <a:pt x="14863" y="54759"/>
                  </a:moveTo>
                  <a:cubicBezTo>
                    <a:pt x="14467" y="55676"/>
                    <a:pt x="14071" y="56593"/>
                    <a:pt x="13773" y="57510"/>
                  </a:cubicBezTo>
                  <a:cubicBezTo>
                    <a:pt x="12782" y="56986"/>
                    <a:pt x="12782" y="56986"/>
                    <a:pt x="12782" y="56986"/>
                  </a:cubicBezTo>
                  <a:cubicBezTo>
                    <a:pt x="13179" y="55938"/>
                    <a:pt x="13476" y="55021"/>
                    <a:pt x="13872" y="54104"/>
                  </a:cubicBezTo>
                  <a:lnTo>
                    <a:pt x="14863" y="54759"/>
                  </a:lnTo>
                  <a:close/>
                  <a:moveTo>
                    <a:pt x="79867" y="59344"/>
                  </a:moveTo>
                  <a:cubicBezTo>
                    <a:pt x="78777" y="59344"/>
                    <a:pt x="78777" y="59344"/>
                    <a:pt x="78777" y="59344"/>
                  </a:cubicBezTo>
                  <a:cubicBezTo>
                    <a:pt x="78777" y="56200"/>
                    <a:pt x="78777" y="56200"/>
                    <a:pt x="78777" y="56200"/>
                  </a:cubicBezTo>
                  <a:cubicBezTo>
                    <a:pt x="79867" y="56200"/>
                    <a:pt x="79867" y="56200"/>
                    <a:pt x="79867" y="56200"/>
                  </a:cubicBezTo>
                  <a:lnTo>
                    <a:pt x="79867" y="59344"/>
                  </a:lnTo>
                  <a:close/>
                  <a:moveTo>
                    <a:pt x="44987" y="59999"/>
                  </a:moveTo>
                  <a:cubicBezTo>
                    <a:pt x="43996" y="60524"/>
                    <a:pt x="43996" y="60524"/>
                    <a:pt x="43996" y="60524"/>
                  </a:cubicBezTo>
                  <a:cubicBezTo>
                    <a:pt x="43699" y="59475"/>
                    <a:pt x="43402" y="58558"/>
                    <a:pt x="43104" y="57641"/>
                  </a:cubicBezTo>
                  <a:cubicBezTo>
                    <a:pt x="43996" y="56986"/>
                    <a:pt x="43996" y="56986"/>
                    <a:pt x="43996" y="56986"/>
                  </a:cubicBezTo>
                  <a:cubicBezTo>
                    <a:pt x="44393" y="58034"/>
                    <a:pt x="44690" y="58951"/>
                    <a:pt x="44987" y="59999"/>
                  </a:cubicBezTo>
                  <a:close/>
                  <a:moveTo>
                    <a:pt x="12981" y="60393"/>
                  </a:moveTo>
                  <a:cubicBezTo>
                    <a:pt x="12782" y="61310"/>
                    <a:pt x="12584" y="62358"/>
                    <a:pt x="12485" y="63406"/>
                  </a:cubicBezTo>
                  <a:cubicBezTo>
                    <a:pt x="11395" y="63144"/>
                    <a:pt x="11395" y="63144"/>
                    <a:pt x="11395" y="63144"/>
                  </a:cubicBezTo>
                  <a:cubicBezTo>
                    <a:pt x="11593" y="62096"/>
                    <a:pt x="11791" y="61048"/>
                    <a:pt x="11990" y="59999"/>
                  </a:cubicBezTo>
                  <a:lnTo>
                    <a:pt x="12981" y="60393"/>
                  </a:lnTo>
                  <a:close/>
                  <a:moveTo>
                    <a:pt x="79867" y="65633"/>
                  </a:moveTo>
                  <a:cubicBezTo>
                    <a:pt x="78777" y="65633"/>
                    <a:pt x="78777" y="65633"/>
                    <a:pt x="78777" y="65633"/>
                  </a:cubicBezTo>
                  <a:cubicBezTo>
                    <a:pt x="78777" y="62489"/>
                    <a:pt x="78777" y="62489"/>
                    <a:pt x="78777" y="62489"/>
                  </a:cubicBezTo>
                  <a:cubicBezTo>
                    <a:pt x="79867" y="62489"/>
                    <a:pt x="79867" y="62489"/>
                    <a:pt x="79867" y="62489"/>
                  </a:cubicBezTo>
                  <a:lnTo>
                    <a:pt x="79867" y="65633"/>
                  </a:lnTo>
                  <a:close/>
                  <a:moveTo>
                    <a:pt x="45780" y="63537"/>
                  </a:moveTo>
                  <a:cubicBezTo>
                    <a:pt x="45879" y="63668"/>
                    <a:pt x="45879" y="63668"/>
                    <a:pt x="45879" y="63668"/>
                  </a:cubicBezTo>
                  <a:cubicBezTo>
                    <a:pt x="45879" y="63668"/>
                    <a:pt x="45879" y="63668"/>
                    <a:pt x="45879" y="63668"/>
                  </a:cubicBezTo>
                  <a:cubicBezTo>
                    <a:pt x="45879" y="63799"/>
                    <a:pt x="45879" y="63799"/>
                    <a:pt x="45879" y="63930"/>
                  </a:cubicBezTo>
                  <a:cubicBezTo>
                    <a:pt x="45879" y="64323"/>
                    <a:pt x="45879" y="65109"/>
                    <a:pt x="45879" y="66288"/>
                  </a:cubicBezTo>
                  <a:cubicBezTo>
                    <a:pt x="44888" y="66419"/>
                    <a:pt x="44888" y="66419"/>
                    <a:pt x="44888" y="66419"/>
                  </a:cubicBezTo>
                  <a:cubicBezTo>
                    <a:pt x="44789" y="65240"/>
                    <a:pt x="44789" y="64323"/>
                    <a:pt x="44789" y="63930"/>
                  </a:cubicBezTo>
                  <a:cubicBezTo>
                    <a:pt x="44789" y="63930"/>
                    <a:pt x="44789" y="63799"/>
                    <a:pt x="44789" y="63799"/>
                  </a:cubicBezTo>
                  <a:cubicBezTo>
                    <a:pt x="44789" y="63668"/>
                    <a:pt x="44690" y="63537"/>
                    <a:pt x="44690" y="63406"/>
                  </a:cubicBezTo>
                  <a:cubicBezTo>
                    <a:pt x="45780" y="63013"/>
                    <a:pt x="45780" y="63013"/>
                    <a:pt x="45780" y="63013"/>
                  </a:cubicBezTo>
                  <a:cubicBezTo>
                    <a:pt x="45780" y="63406"/>
                    <a:pt x="45780" y="63537"/>
                    <a:pt x="45780" y="63537"/>
                  </a:cubicBezTo>
                  <a:close/>
                  <a:moveTo>
                    <a:pt x="12188" y="69432"/>
                  </a:moveTo>
                  <a:cubicBezTo>
                    <a:pt x="11098" y="69432"/>
                    <a:pt x="11098" y="69432"/>
                    <a:pt x="11098" y="69432"/>
                  </a:cubicBezTo>
                  <a:cubicBezTo>
                    <a:pt x="11098" y="66288"/>
                    <a:pt x="11098" y="66288"/>
                    <a:pt x="11098" y="66288"/>
                  </a:cubicBezTo>
                  <a:cubicBezTo>
                    <a:pt x="12188" y="66288"/>
                    <a:pt x="12188" y="66288"/>
                    <a:pt x="12188" y="66288"/>
                  </a:cubicBezTo>
                  <a:lnTo>
                    <a:pt x="12188" y="69432"/>
                  </a:lnTo>
                  <a:close/>
                  <a:moveTo>
                    <a:pt x="79768" y="68908"/>
                  </a:moveTo>
                  <a:cubicBezTo>
                    <a:pt x="79669" y="69956"/>
                    <a:pt x="79471" y="71004"/>
                    <a:pt x="79273" y="72052"/>
                  </a:cubicBezTo>
                  <a:cubicBezTo>
                    <a:pt x="78282" y="71659"/>
                    <a:pt x="78282" y="71659"/>
                    <a:pt x="78282" y="71659"/>
                  </a:cubicBezTo>
                  <a:cubicBezTo>
                    <a:pt x="78480" y="70742"/>
                    <a:pt x="78579" y="69694"/>
                    <a:pt x="78678" y="68646"/>
                  </a:cubicBezTo>
                  <a:lnTo>
                    <a:pt x="79768" y="68908"/>
                  </a:lnTo>
                  <a:close/>
                  <a:moveTo>
                    <a:pt x="46771" y="72314"/>
                  </a:moveTo>
                  <a:cubicBezTo>
                    <a:pt x="45681" y="72707"/>
                    <a:pt x="45681" y="72707"/>
                    <a:pt x="45681" y="72707"/>
                  </a:cubicBezTo>
                  <a:cubicBezTo>
                    <a:pt x="45483" y="71659"/>
                    <a:pt x="45284" y="70611"/>
                    <a:pt x="45185" y="69563"/>
                  </a:cubicBezTo>
                  <a:cubicBezTo>
                    <a:pt x="46275" y="69301"/>
                    <a:pt x="46275" y="69301"/>
                    <a:pt x="46275" y="69301"/>
                  </a:cubicBezTo>
                  <a:cubicBezTo>
                    <a:pt x="46374" y="70349"/>
                    <a:pt x="46573" y="71397"/>
                    <a:pt x="46771" y="72314"/>
                  </a:cubicBezTo>
                  <a:close/>
                  <a:moveTo>
                    <a:pt x="12188" y="75720"/>
                  </a:moveTo>
                  <a:cubicBezTo>
                    <a:pt x="11098" y="75720"/>
                    <a:pt x="11098" y="75720"/>
                    <a:pt x="11098" y="75720"/>
                  </a:cubicBezTo>
                  <a:cubicBezTo>
                    <a:pt x="11098" y="72576"/>
                    <a:pt x="11098" y="72576"/>
                    <a:pt x="11098" y="72576"/>
                  </a:cubicBezTo>
                  <a:cubicBezTo>
                    <a:pt x="12188" y="72576"/>
                    <a:pt x="12188" y="72576"/>
                    <a:pt x="12188" y="72576"/>
                  </a:cubicBezTo>
                  <a:lnTo>
                    <a:pt x="12188" y="75720"/>
                  </a:lnTo>
                  <a:close/>
                  <a:moveTo>
                    <a:pt x="78579" y="75065"/>
                  </a:moveTo>
                  <a:cubicBezTo>
                    <a:pt x="78381" y="76113"/>
                    <a:pt x="77985" y="77161"/>
                    <a:pt x="77687" y="78078"/>
                  </a:cubicBezTo>
                  <a:cubicBezTo>
                    <a:pt x="76696" y="77423"/>
                    <a:pt x="76696" y="77423"/>
                    <a:pt x="76696" y="77423"/>
                  </a:cubicBezTo>
                  <a:cubicBezTo>
                    <a:pt x="77093" y="76506"/>
                    <a:pt x="77390" y="75589"/>
                    <a:pt x="77588" y="74672"/>
                  </a:cubicBezTo>
                  <a:lnTo>
                    <a:pt x="78579" y="75065"/>
                  </a:lnTo>
                  <a:close/>
                  <a:moveTo>
                    <a:pt x="48455" y="77947"/>
                  </a:moveTo>
                  <a:cubicBezTo>
                    <a:pt x="47464" y="78733"/>
                    <a:pt x="47464" y="78733"/>
                    <a:pt x="47464" y="78733"/>
                  </a:cubicBezTo>
                  <a:cubicBezTo>
                    <a:pt x="47167" y="77816"/>
                    <a:pt x="46771" y="76768"/>
                    <a:pt x="46473" y="75720"/>
                  </a:cubicBezTo>
                  <a:cubicBezTo>
                    <a:pt x="47464" y="75196"/>
                    <a:pt x="47464" y="75196"/>
                    <a:pt x="47464" y="75196"/>
                  </a:cubicBezTo>
                  <a:cubicBezTo>
                    <a:pt x="47762" y="76244"/>
                    <a:pt x="48059" y="77161"/>
                    <a:pt x="48455" y="77947"/>
                  </a:cubicBezTo>
                  <a:close/>
                  <a:moveTo>
                    <a:pt x="12188" y="82008"/>
                  </a:moveTo>
                  <a:cubicBezTo>
                    <a:pt x="11098" y="82008"/>
                    <a:pt x="11098" y="82008"/>
                    <a:pt x="11098" y="82008"/>
                  </a:cubicBezTo>
                  <a:cubicBezTo>
                    <a:pt x="11098" y="78864"/>
                    <a:pt x="11098" y="78864"/>
                    <a:pt x="11098" y="78864"/>
                  </a:cubicBezTo>
                  <a:cubicBezTo>
                    <a:pt x="12188" y="78864"/>
                    <a:pt x="12188" y="78864"/>
                    <a:pt x="12188" y="78864"/>
                  </a:cubicBezTo>
                  <a:lnTo>
                    <a:pt x="12188" y="82008"/>
                  </a:lnTo>
                  <a:close/>
                  <a:moveTo>
                    <a:pt x="76399" y="80829"/>
                  </a:moveTo>
                  <a:cubicBezTo>
                    <a:pt x="75904" y="81746"/>
                    <a:pt x="75408" y="82532"/>
                    <a:pt x="74814" y="83318"/>
                  </a:cubicBezTo>
                  <a:cubicBezTo>
                    <a:pt x="74120" y="82401"/>
                    <a:pt x="74120" y="82401"/>
                    <a:pt x="74120" y="82401"/>
                  </a:cubicBezTo>
                  <a:cubicBezTo>
                    <a:pt x="74616" y="81615"/>
                    <a:pt x="75111" y="80829"/>
                    <a:pt x="75507" y="80043"/>
                  </a:cubicBezTo>
                  <a:lnTo>
                    <a:pt x="76399" y="80829"/>
                  </a:lnTo>
                  <a:close/>
                  <a:moveTo>
                    <a:pt x="51131" y="82794"/>
                  </a:moveTo>
                  <a:cubicBezTo>
                    <a:pt x="50437" y="83842"/>
                    <a:pt x="50437" y="83842"/>
                    <a:pt x="50437" y="83842"/>
                  </a:cubicBezTo>
                  <a:cubicBezTo>
                    <a:pt x="49843" y="83056"/>
                    <a:pt x="49347" y="82270"/>
                    <a:pt x="48852" y="81353"/>
                  </a:cubicBezTo>
                  <a:cubicBezTo>
                    <a:pt x="49644" y="80567"/>
                    <a:pt x="49644" y="80567"/>
                    <a:pt x="49644" y="80567"/>
                  </a:cubicBezTo>
                  <a:cubicBezTo>
                    <a:pt x="50140" y="81353"/>
                    <a:pt x="50635" y="82139"/>
                    <a:pt x="51131" y="82794"/>
                  </a:cubicBezTo>
                  <a:close/>
                  <a:moveTo>
                    <a:pt x="73030" y="85545"/>
                  </a:moveTo>
                  <a:cubicBezTo>
                    <a:pt x="72336" y="86200"/>
                    <a:pt x="71643" y="86724"/>
                    <a:pt x="70949" y="87248"/>
                  </a:cubicBezTo>
                  <a:cubicBezTo>
                    <a:pt x="70454" y="85938"/>
                    <a:pt x="70454" y="85938"/>
                    <a:pt x="70454" y="85938"/>
                  </a:cubicBezTo>
                  <a:cubicBezTo>
                    <a:pt x="71147" y="85545"/>
                    <a:pt x="71742" y="85021"/>
                    <a:pt x="72336" y="84366"/>
                  </a:cubicBezTo>
                  <a:lnTo>
                    <a:pt x="73030" y="85545"/>
                  </a:lnTo>
                  <a:close/>
                  <a:moveTo>
                    <a:pt x="54896" y="86331"/>
                  </a:moveTo>
                  <a:cubicBezTo>
                    <a:pt x="54401" y="87510"/>
                    <a:pt x="54401" y="87510"/>
                    <a:pt x="54401" y="87510"/>
                  </a:cubicBezTo>
                  <a:cubicBezTo>
                    <a:pt x="53707" y="87117"/>
                    <a:pt x="53014" y="86593"/>
                    <a:pt x="52320" y="85938"/>
                  </a:cubicBezTo>
                  <a:cubicBezTo>
                    <a:pt x="52914" y="84759"/>
                    <a:pt x="52914" y="84759"/>
                    <a:pt x="52914" y="84759"/>
                  </a:cubicBezTo>
                  <a:cubicBezTo>
                    <a:pt x="53509" y="85283"/>
                    <a:pt x="54203" y="85807"/>
                    <a:pt x="54896" y="86331"/>
                  </a:cubicBezTo>
                  <a:close/>
                  <a:moveTo>
                    <a:pt x="12188" y="88296"/>
                  </a:moveTo>
                  <a:cubicBezTo>
                    <a:pt x="11098" y="88296"/>
                    <a:pt x="11098" y="88296"/>
                    <a:pt x="11098" y="88296"/>
                  </a:cubicBezTo>
                  <a:cubicBezTo>
                    <a:pt x="11098" y="85152"/>
                    <a:pt x="11098" y="85152"/>
                    <a:pt x="11098" y="85152"/>
                  </a:cubicBezTo>
                  <a:cubicBezTo>
                    <a:pt x="12188" y="85152"/>
                    <a:pt x="12188" y="85152"/>
                    <a:pt x="12188" y="85152"/>
                  </a:cubicBezTo>
                  <a:lnTo>
                    <a:pt x="12188" y="88296"/>
                  </a:lnTo>
                  <a:close/>
                  <a:moveTo>
                    <a:pt x="68670" y="88427"/>
                  </a:moveTo>
                  <a:cubicBezTo>
                    <a:pt x="67976" y="88820"/>
                    <a:pt x="67184" y="89082"/>
                    <a:pt x="66292" y="89344"/>
                  </a:cubicBezTo>
                  <a:cubicBezTo>
                    <a:pt x="66094" y="87903"/>
                    <a:pt x="66094" y="87903"/>
                    <a:pt x="66094" y="87903"/>
                  </a:cubicBezTo>
                  <a:cubicBezTo>
                    <a:pt x="66886" y="87772"/>
                    <a:pt x="67679" y="87510"/>
                    <a:pt x="68373" y="87117"/>
                  </a:cubicBezTo>
                  <a:lnTo>
                    <a:pt x="68670" y="88427"/>
                  </a:lnTo>
                  <a:close/>
                  <a:moveTo>
                    <a:pt x="59256" y="88034"/>
                  </a:moveTo>
                  <a:cubicBezTo>
                    <a:pt x="59058" y="89475"/>
                    <a:pt x="59058" y="89475"/>
                    <a:pt x="59058" y="89475"/>
                  </a:cubicBezTo>
                  <a:cubicBezTo>
                    <a:pt x="58265" y="89213"/>
                    <a:pt x="57473" y="88951"/>
                    <a:pt x="56680" y="88689"/>
                  </a:cubicBezTo>
                  <a:cubicBezTo>
                    <a:pt x="56977" y="87379"/>
                    <a:pt x="56977" y="87379"/>
                    <a:pt x="56977" y="87379"/>
                  </a:cubicBezTo>
                  <a:cubicBezTo>
                    <a:pt x="57770" y="87641"/>
                    <a:pt x="58464" y="87903"/>
                    <a:pt x="59256" y="88034"/>
                  </a:cubicBezTo>
                  <a:close/>
                  <a:moveTo>
                    <a:pt x="63914" y="89737"/>
                  </a:moveTo>
                  <a:cubicBezTo>
                    <a:pt x="63418" y="89737"/>
                    <a:pt x="63022" y="89737"/>
                    <a:pt x="62526" y="89737"/>
                  </a:cubicBezTo>
                  <a:cubicBezTo>
                    <a:pt x="62130" y="89737"/>
                    <a:pt x="61833" y="89737"/>
                    <a:pt x="61535" y="89737"/>
                  </a:cubicBezTo>
                  <a:cubicBezTo>
                    <a:pt x="61535" y="88296"/>
                    <a:pt x="61535" y="88296"/>
                    <a:pt x="61535" y="88296"/>
                  </a:cubicBezTo>
                  <a:cubicBezTo>
                    <a:pt x="61833" y="88296"/>
                    <a:pt x="62229" y="88296"/>
                    <a:pt x="62526" y="88296"/>
                  </a:cubicBezTo>
                  <a:cubicBezTo>
                    <a:pt x="62923" y="88296"/>
                    <a:pt x="63418" y="88296"/>
                    <a:pt x="63815" y="88296"/>
                  </a:cubicBezTo>
                  <a:lnTo>
                    <a:pt x="63914" y="89737"/>
                  </a:lnTo>
                  <a:close/>
                  <a:moveTo>
                    <a:pt x="12188" y="94585"/>
                  </a:moveTo>
                  <a:cubicBezTo>
                    <a:pt x="11098" y="94585"/>
                    <a:pt x="11098" y="94585"/>
                    <a:pt x="11098" y="94585"/>
                  </a:cubicBezTo>
                  <a:cubicBezTo>
                    <a:pt x="11098" y="91441"/>
                    <a:pt x="11098" y="91441"/>
                    <a:pt x="11098" y="91441"/>
                  </a:cubicBezTo>
                  <a:cubicBezTo>
                    <a:pt x="12188" y="91441"/>
                    <a:pt x="12188" y="91441"/>
                    <a:pt x="12188" y="91441"/>
                  </a:cubicBezTo>
                  <a:lnTo>
                    <a:pt x="12188" y="94585"/>
                  </a:lnTo>
                  <a:close/>
                  <a:moveTo>
                    <a:pt x="12188" y="98515"/>
                  </a:moveTo>
                  <a:cubicBezTo>
                    <a:pt x="12188" y="98515"/>
                    <a:pt x="12188" y="99432"/>
                    <a:pt x="11990" y="100873"/>
                  </a:cubicBezTo>
                  <a:cubicBezTo>
                    <a:pt x="10999" y="100742"/>
                    <a:pt x="10999" y="100742"/>
                    <a:pt x="10999" y="100742"/>
                  </a:cubicBezTo>
                  <a:cubicBezTo>
                    <a:pt x="11098" y="99432"/>
                    <a:pt x="11098" y="98515"/>
                    <a:pt x="11098" y="98515"/>
                  </a:cubicBezTo>
                  <a:cubicBezTo>
                    <a:pt x="11098" y="97729"/>
                    <a:pt x="11098" y="97729"/>
                    <a:pt x="11098" y="97729"/>
                  </a:cubicBezTo>
                  <a:cubicBezTo>
                    <a:pt x="12188" y="97729"/>
                    <a:pt x="12188" y="97729"/>
                    <a:pt x="12188" y="97729"/>
                  </a:cubicBezTo>
                  <a:lnTo>
                    <a:pt x="12188" y="98515"/>
                  </a:lnTo>
                  <a:close/>
                  <a:moveTo>
                    <a:pt x="11494" y="104017"/>
                  </a:moveTo>
                  <a:cubicBezTo>
                    <a:pt x="11296" y="105065"/>
                    <a:pt x="10999" y="106113"/>
                    <a:pt x="10701" y="107161"/>
                  </a:cubicBezTo>
                  <a:cubicBezTo>
                    <a:pt x="9710" y="106506"/>
                    <a:pt x="9710" y="106506"/>
                    <a:pt x="9710" y="106506"/>
                  </a:cubicBezTo>
                  <a:cubicBezTo>
                    <a:pt x="10008" y="105589"/>
                    <a:pt x="10305" y="104672"/>
                    <a:pt x="10503" y="103755"/>
                  </a:cubicBezTo>
                  <a:lnTo>
                    <a:pt x="11494" y="104017"/>
                  </a:lnTo>
                  <a:close/>
                  <a:moveTo>
                    <a:pt x="9611" y="110043"/>
                  </a:moveTo>
                  <a:cubicBezTo>
                    <a:pt x="9215" y="110960"/>
                    <a:pt x="8720" y="111877"/>
                    <a:pt x="8224" y="112663"/>
                  </a:cubicBezTo>
                  <a:cubicBezTo>
                    <a:pt x="7431" y="111746"/>
                    <a:pt x="7431" y="111746"/>
                    <a:pt x="7431" y="111746"/>
                  </a:cubicBezTo>
                  <a:cubicBezTo>
                    <a:pt x="7828" y="110960"/>
                    <a:pt x="8323" y="110174"/>
                    <a:pt x="8720" y="109257"/>
                  </a:cubicBezTo>
                  <a:lnTo>
                    <a:pt x="9611" y="110043"/>
                  </a:lnTo>
                  <a:close/>
                  <a:moveTo>
                    <a:pt x="6540" y="115021"/>
                  </a:moveTo>
                  <a:cubicBezTo>
                    <a:pt x="5945" y="115807"/>
                    <a:pt x="5350" y="116462"/>
                    <a:pt x="4657" y="116986"/>
                  </a:cubicBezTo>
                  <a:cubicBezTo>
                    <a:pt x="4062" y="115938"/>
                    <a:pt x="4062" y="115938"/>
                    <a:pt x="4062" y="115938"/>
                  </a:cubicBezTo>
                  <a:cubicBezTo>
                    <a:pt x="4657" y="115283"/>
                    <a:pt x="5251" y="114628"/>
                    <a:pt x="5846" y="113973"/>
                  </a:cubicBezTo>
                  <a:lnTo>
                    <a:pt x="6540" y="115021"/>
                  </a:lnTo>
                  <a:close/>
                  <a:moveTo>
                    <a:pt x="2576" y="118689"/>
                  </a:moveTo>
                  <a:cubicBezTo>
                    <a:pt x="1882" y="119213"/>
                    <a:pt x="1090" y="119606"/>
                    <a:pt x="297" y="119999"/>
                  </a:cubicBezTo>
                  <a:cubicBezTo>
                    <a:pt x="0" y="118689"/>
                    <a:pt x="0" y="118689"/>
                    <a:pt x="0" y="118689"/>
                  </a:cubicBezTo>
                  <a:cubicBezTo>
                    <a:pt x="693" y="118296"/>
                    <a:pt x="1387" y="117903"/>
                    <a:pt x="2080" y="117379"/>
                  </a:cubicBezTo>
                  <a:lnTo>
                    <a:pt x="2576" y="118689"/>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894" name="Google Shape;894;p173"/>
          <p:cNvSpPr txBox="1"/>
          <p:nvPr/>
        </p:nvSpPr>
        <p:spPr>
          <a:xfrm>
            <a:off x="476738" y="1651700"/>
            <a:ext cx="9690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Triage / OBED</a:t>
            </a:r>
            <a:endParaRPr sz="1400" b="1">
              <a:solidFill>
                <a:schemeClr val="dk1"/>
              </a:solidFill>
              <a:latin typeface="Source Sans Pro"/>
              <a:ea typeface="Source Sans Pro"/>
              <a:cs typeface="Source Sans Pro"/>
              <a:sym typeface="Source Sans Pro"/>
            </a:endParaRPr>
          </a:p>
        </p:txBody>
      </p:sp>
      <p:grpSp>
        <p:nvGrpSpPr>
          <p:cNvPr id="895" name="Google Shape;895;p173"/>
          <p:cNvGrpSpPr/>
          <p:nvPr/>
        </p:nvGrpSpPr>
        <p:grpSpPr>
          <a:xfrm>
            <a:off x="1332238" y="3652225"/>
            <a:ext cx="1654500" cy="1385401"/>
            <a:chOff x="1332238" y="3652225"/>
            <a:chExt cx="1654500" cy="1385401"/>
          </a:xfrm>
        </p:grpSpPr>
        <p:sp>
          <p:nvSpPr>
            <p:cNvPr id="896" name="Google Shape;896;p173"/>
            <p:cNvSpPr/>
            <p:nvPr/>
          </p:nvSpPr>
          <p:spPr>
            <a:xfrm>
              <a:off x="1332238" y="3906026"/>
              <a:ext cx="1654500" cy="1131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a:solidFill>
                    <a:schemeClr val="dk2"/>
                  </a:solidFill>
                  <a:latin typeface="Source Sans Pro"/>
                  <a:ea typeface="Source Sans Pro"/>
                  <a:cs typeface="Source Sans Pro"/>
                  <a:sym typeface="Source Sans Pro"/>
                </a:rPr>
                <a:t>Around admission, ensure an </a:t>
              </a:r>
              <a:r>
                <a:rPr lang="en" sz="1100" b="1">
                  <a:solidFill>
                    <a:schemeClr val="dk2"/>
                  </a:solidFill>
                  <a:latin typeface="Source Sans Pro"/>
                  <a:ea typeface="Source Sans Pro"/>
                  <a:cs typeface="Source Sans Pro"/>
                  <a:sym typeface="Source Sans Pro"/>
                </a:rPr>
                <a:t>INITIAL</a:t>
              </a:r>
              <a:r>
                <a:rPr lang="en" sz="1100">
                  <a:solidFill>
                    <a:schemeClr val="dk2"/>
                  </a:solidFill>
                  <a:latin typeface="Source Sans Pro"/>
                  <a:ea typeface="Source Sans Pro"/>
                  <a:cs typeface="Source Sans Pro"/>
                  <a:sym typeface="Source Sans Pro"/>
                </a:rPr>
                <a:t> huddle occurs that establishes TeamBirth as the standard process for communication</a:t>
              </a:r>
              <a:endParaRPr sz="1100">
                <a:solidFill>
                  <a:schemeClr val="dk2"/>
                </a:solidFill>
                <a:latin typeface="Source Sans Pro"/>
                <a:ea typeface="Source Sans Pro"/>
                <a:cs typeface="Source Sans Pro"/>
                <a:sym typeface="Source Sans Pro"/>
              </a:endParaRPr>
            </a:p>
          </p:txBody>
        </p:sp>
        <p:sp>
          <p:nvSpPr>
            <p:cNvPr id="897" name="Google Shape;897;p173"/>
            <p:cNvSpPr txBox="1"/>
            <p:nvPr/>
          </p:nvSpPr>
          <p:spPr>
            <a:xfrm>
              <a:off x="1674988" y="3652225"/>
              <a:ext cx="9690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dk1"/>
                  </a:solidFill>
                  <a:latin typeface="Source Sans Pro"/>
                  <a:ea typeface="Source Sans Pro"/>
                  <a:cs typeface="Source Sans Pro"/>
                  <a:sym typeface="Source Sans Pro"/>
                </a:rPr>
                <a:t>Admission</a:t>
              </a:r>
              <a:endParaRPr sz="1200" b="1">
                <a:solidFill>
                  <a:schemeClr val="dk1"/>
                </a:solidFill>
                <a:latin typeface="Source Sans Pro"/>
                <a:ea typeface="Source Sans Pro"/>
                <a:cs typeface="Source Sans Pro"/>
                <a:sym typeface="Source Sans Pro"/>
              </a:endParaRPr>
            </a:p>
          </p:txBody>
        </p:sp>
      </p:grpSp>
      <p:grpSp>
        <p:nvGrpSpPr>
          <p:cNvPr id="898" name="Google Shape;898;p173"/>
          <p:cNvGrpSpPr/>
          <p:nvPr/>
        </p:nvGrpSpPr>
        <p:grpSpPr>
          <a:xfrm>
            <a:off x="2229163" y="1480850"/>
            <a:ext cx="1911900" cy="987175"/>
            <a:chOff x="2229163" y="1480850"/>
            <a:chExt cx="1911900" cy="987175"/>
          </a:xfrm>
        </p:grpSpPr>
        <p:sp>
          <p:nvSpPr>
            <p:cNvPr id="899" name="Google Shape;899;p173"/>
            <p:cNvSpPr/>
            <p:nvPr/>
          </p:nvSpPr>
          <p:spPr>
            <a:xfrm>
              <a:off x="2229163" y="1721925"/>
              <a:ext cx="1911900" cy="746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a:solidFill>
                    <a:schemeClr val="dk2"/>
                  </a:solidFill>
                  <a:latin typeface="Source Sans Pro"/>
                  <a:ea typeface="Source Sans Pro"/>
                  <a:cs typeface="Source Sans Pro"/>
                  <a:sym typeface="Source Sans Pro"/>
                </a:rPr>
                <a:t>Ensure patient needs are addressed and support labor progress with PLANNED and AS NEEDED huddles</a:t>
              </a:r>
              <a:endParaRPr sz="1100">
                <a:solidFill>
                  <a:schemeClr val="dk2"/>
                </a:solidFill>
                <a:latin typeface="Source Sans Pro"/>
                <a:ea typeface="Source Sans Pro"/>
                <a:cs typeface="Source Sans Pro"/>
                <a:sym typeface="Source Sans Pro"/>
              </a:endParaRPr>
            </a:p>
          </p:txBody>
        </p:sp>
        <p:sp>
          <p:nvSpPr>
            <p:cNvPr id="900" name="Google Shape;900;p173"/>
            <p:cNvSpPr txBox="1"/>
            <p:nvPr/>
          </p:nvSpPr>
          <p:spPr>
            <a:xfrm>
              <a:off x="2570117" y="1480850"/>
              <a:ext cx="12300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dk1"/>
                  </a:solidFill>
                  <a:latin typeface="Source Sans Pro"/>
                  <a:ea typeface="Source Sans Pro"/>
                  <a:cs typeface="Source Sans Pro"/>
                  <a:sym typeface="Source Sans Pro"/>
                </a:rPr>
                <a:t>Labor</a:t>
              </a:r>
              <a:endParaRPr sz="1200" b="1">
                <a:solidFill>
                  <a:schemeClr val="dk1"/>
                </a:solidFill>
                <a:latin typeface="Source Sans Pro"/>
                <a:ea typeface="Source Sans Pro"/>
                <a:cs typeface="Source Sans Pro"/>
                <a:sym typeface="Source Sans Pro"/>
              </a:endParaRPr>
            </a:p>
          </p:txBody>
        </p:sp>
      </p:grpSp>
      <p:grpSp>
        <p:nvGrpSpPr>
          <p:cNvPr id="901" name="Google Shape;901;p173"/>
          <p:cNvGrpSpPr/>
          <p:nvPr/>
        </p:nvGrpSpPr>
        <p:grpSpPr>
          <a:xfrm>
            <a:off x="3726700" y="2869565"/>
            <a:ext cx="1654500" cy="880485"/>
            <a:chOff x="3726700" y="2869565"/>
            <a:chExt cx="1654500" cy="880485"/>
          </a:xfrm>
        </p:grpSpPr>
        <p:sp>
          <p:nvSpPr>
            <p:cNvPr id="902" name="Google Shape;902;p173"/>
            <p:cNvSpPr/>
            <p:nvPr/>
          </p:nvSpPr>
          <p:spPr>
            <a:xfrm>
              <a:off x="3726700" y="3132050"/>
              <a:ext cx="1654500" cy="618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sz="1100">
                  <a:solidFill>
                    <a:schemeClr val="dk2"/>
                  </a:solidFill>
                  <a:latin typeface="Source Sans Pro"/>
                  <a:ea typeface="Source Sans Pro"/>
                  <a:cs typeface="Source Sans Pro"/>
                  <a:sym typeface="Source Sans Pro"/>
                </a:rPr>
                <a:t>Huddle to discuss about deciding to do an assisted delivery or c-section</a:t>
              </a:r>
              <a:endParaRPr sz="1100">
                <a:solidFill>
                  <a:schemeClr val="dk2"/>
                </a:solidFill>
                <a:latin typeface="Source Sans Pro"/>
                <a:ea typeface="Source Sans Pro"/>
                <a:cs typeface="Source Sans Pro"/>
                <a:sym typeface="Source Sans Pro"/>
              </a:endParaRPr>
            </a:p>
            <a:p>
              <a:pPr marL="0" marR="0" lvl="0" indent="0" algn="ctr" rtl="0">
                <a:spcBef>
                  <a:spcPts val="0"/>
                </a:spcBef>
                <a:spcAft>
                  <a:spcPts val="0"/>
                </a:spcAft>
                <a:buNone/>
              </a:pPr>
              <a:endParaRPr sz="1100">
                <a:solidFill>
                  <a:schemeClr val="dk2"/>
                </a:solidFill>
                <a:latin typeface="Source Sans Pro"/>
                <a:ea typeface="Source Sans Pro"/>
                <a:cs typeface="Source Sans Pro"/>
                <a:sym typeface="Source Sans Pro"/>
              </a:endParaRPr>
            </a:p>
          </p:txBody>
        </p:sp>
        <p:sp>
          <p:nvSpPr>
            <p:cNvPr id="903" name="Google Shape;903;p173"/>
            <p:cNvSpPr txBox="1"/>
            <p:nvPr/>
          </p:nvSpPr>
          <p:spPr>
            <a:xfrm>
              <a:off x="4016856" y="2869565"/>
              <a:ext cx="11103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dk1"/>
                  </a:solidFill>
                  <a:latin typeface="Source Sans Pro"/>
                  <a:ea typeface="Source Sans Pro"/>
                  <a:cs typeface="Source Sans Pro"/>
                  <a:sym typeface="Source Sans Pro"/>
                </a:rPr>
                <a:t>Birth</a:t>
              </a:r>
              <a:endParaRPr sz="1200" b="1">
                <a:solidFill>
                  <a:schemeClr val="dk1"/>
                </a:solidFill>
                <a:latin typeface="Source Sans Pro"/>
                <a:ea typeface="Source Sans Pro"/>
                <a:cs typeface="Source Sans Pro"/>
                <a:sym typeface="Source Sans Pro"/>
              </a:endParaRPr>
            </a:p>
          </p:txBody>
        </p:sp>
      </p:grpSp>
      <p:grpSp>
        <p:nvGrpSpPr>
          <p:cNvPr id="904" name="Google Shape;904;p173"/>
          <p:cNvGrpSpPr/>
          <p:nvPr/>
        </p:nvGrpSpPr>
        <p:grpSpPr>
          <a:xfrm>
            <a:off x="6070388" y="3900013"/>
            <a:ext cx="1654500" cy="1041922"/>
            <a:chOff x="6070388" y="3900013"/>
            <a:chExt cx="1654500" cy="1041922"/>
          </a:xfrm>
        </p:grpSpPr>
        <p:sp>
          <p:nvSpPr>
            <p:cNvPr id="905" name="Google Shape;905;p173"/>
            <p:cNvSpPr/>
            <p:nvPr/>
          </p:nvSpPr>
          <p:spPr>
            <a:xfrm>
              <a:off x="6070388" y="4153835"/>
              <a:ext cx="1654500" cy="788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a:solidFill>
                    <a:schemeClr val="dk2"/>
                  </a:solidFill>
                  <a:latin typeface="Source Sans Pro"/>
                  <a:ea typeface="Source Sans Pro"/>
                  <a:cs typeface="Source Sans Pro"/>
                  <a:sym typeface="Source Sans Pro"/>
                </a:rPr>
                <a:t>Huddle with newborn providers or lactation to address changes to the newborn plan of care</a:t>
              </a:r>
              <a:endParaRPr sz="1100">
                <a:solidFill>
                  <a:schemeClr val="dk2"/>
                </a:solidFill>
                <a:latin typeface="Source Sans Pro"/>
                <a:ea typeface="Source Sans Pro"/>
                <a:cs typeface="Source Sans Pro"/>
                <a:sym typeface="Source Sans Pro"/>
              </a:endParaRPr>
            </a:p>
          </p:txBody>
        </p:sp>
        <p:sp>
          <p:nvSpPr>
            <p:cNvPr id="906" name="Google Shape;906;p173"/>
            <p:cNvSpPr txBox="1"/>
            <p:nvPr/>
          </p:nvSpPr>
          <p:spPr>
            <a:xfrm>
              <a:off x="6368438" y="3900013"/>
              <a:ext cx="10584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dk1"/>
                  </a:solidFill>
                  <a:latin typeface="Source Sans Pro"/>
                  <a:ea typeface="Source Sans Pro"/>
                  <a:cs typeface="Source Sans Pro"/>
                  <a:sym typeface="Source Sans Pro"/>
                </a:rPr>
                <a:t>Newborn</a:t>
              </a:r>
              <a:endParaRPr sz="1200" b="1">
                <a:solidFill>
                  <a:schemeClr val="dk1"/>
                </a:solidFill>
                <a:latin typeface="Source Sans Pro"/>
                <a:ea typeface="Source Sans Pro"/>
                <a:cs typeface="Source Sans Pro"/>
                <a:sym typeface="Source Sans Pro"/>
              </a:endParaRPr>
            </a:p>
          </p:txBody>
        </p:sp>
      </p:grpSp>
      <p:grpSp>
        <p:nvGrpSpPr>
          <p:cNvPr id="907" name="Google Shape;907;p173"/>
          <p:cNvGrpSpPr/>
          <p:nvPr/>
        </p:nvGrpSpPr>
        <p:grpSpPr>
          <a:xfrm>
            <a:off x="5054063" y="1734650"/>
            <a:ext cx="1654500" cy="999903"/>
            <a:chOff x="5054063" y="1734650"/>
            <a:chExt cx="1654500" cy="999903"/>
          </a:xfrm>
        </p:grpSpPr>
        <p:sp>
          <p:nvSpPr>
            <p:cNvPr id="908" name="Google Shape;908;p173"/>
            <p:cNvSpPr/>
            <p:nvPr/>
          </p:nvSpPr>
          <p:spPr>
            <a:xfrm>
              <a:off x="5054063" y="1988453"/>
              <a:ext cx="1654500" cy="746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a:solidFill>
                    <a:schemeClr val="dk2"/>
                  </a:solidFill>
                  <a:latin typeface="Source Sans Pro"/>
                  <a:ea typeface="Source Sans Pro"/>
                  <a:cs typeface="Source Sans Pro"/>
                  <a:sym typeface="Source Sans Pro"/>
                </a:rPr>
                <a:t>If transferring, establish the new mom baby board and huddle as needed for changes to the care plan </a:t>
              </a:r>
              <a:endParaRPr sz="1100">
                <a:solidFill>
                  <a:schemeClr val="dk2"/>
                </a:solidFill>
                <a:latin typeface="Source Sans Pro"/>
                <a:ea typeface="Source Sans Pro"/>
                <a:cs typeface="Source Sans Pro"/>
                <a:sym typeface="Source Sans Pro"/>
              </a:endParaRPr>
            </a:p>
          </p:txBody>
        </p:sp>
        <p:sp>
          <p:nvSpPr>
            <p:cNvPr id="909" name="Google Shape;909;p173"/>
            <p:cNvSpPr txBox="1"/>
            <p:nvPr/>
          </p:nvSpPr>
          <p:spPr>
            <a:xfrm>
              <a:off x="5352113" y="1734650"/>
              <a:ext cx="10584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dk1"/>
                  </a:solidFill>
                  <a:latin typeface="Source Sans Pro"/>
                  <a:ea typeface="Source Sans Pro"/>
                  <a:cs typeface="Source Sans Pro"/>
                  <a:sym typeface="Source Sans Pro"/>
                </a:rPr>
                <a:t>Postpartum</a:t>
              </a:r>
              <a:endParaRPr sz="1200" b="1">
                <a:solidFill>
                  <a:schemeClr val="dk1"/>
                </a:solidFill>
                <a:latin typeface="Source Sans Pro"/>
                <a:ea typeface="Source Sans Pro"/>
                <a:cs typeface="Source Sans Pro"/>
                <a:sym typeface="Source Sans Pro"/>
              </a:endParaRPr>
            </a:p>
          </p:txBody>
        </p:sp>
      </p:grpSp>
      <p:sp>
        <p:nvSpPr>
          <p:cNvPr id="910" name="Google Shape;910;p173"/>
          <p:cNvSpPr txBox="1"/>
          <p:nvPr/>
        </p:nvSpPr>
        <p:spPr>
          <a:xfrm>
            <a:off x="7670659" y="1651700"/>
            <a:ext cx="996600" cy="2847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Discharge</a:t>
            </a:r>
            <a:endParaRPr sz="1400" b="1">
              <a:solidFill>
                <a:schemeClr val="dk1"/>
              </a:solidFill>
              <a:latin typeface="Source Sans Pro"/>
              <a:ea typeface="Source Sans Pro"/>
              <a:cs typeface="Source Sans Pro"/>
              <a:sym typeface="Source Sans Pro"/>
            </a:endParaRPr>
          </a:p>
        </p:txBody>
      </p:sp>
      <p:pic>
        <p:nvPicPr>
          <p:cNvPr id="911" name="Google Shape;911;p173"/>
          <p:cNvPicPr preferRelativeResize="0"/>
          <p:nvPr/>
        </p:nvPicPr>
        <p:blipFill rotWithShape="1">
          <a:blip r:embed="rId3">
            <a:alphaModFix/>
          </a:blip>
          <a:srcRect l="24036" t="12733" r="24227" b="12321"/>
          <a:stretch/>
        </p:blipFill>
        <p:spPr>
          <a:xfrm>
            <a:off x="787975" y="1149699"/>
            <a:ext cx="346551" cy="501999"/>
          </a:xfrm>
          <a:prstGeom prst="rect">
            <a:avLst/>
          </a:prstGeom>
          <a:noFill/>
          <a:ln>
            <a:noFill/>
          </a:ln>
        </p:spPr>
      </p:pic>
      <p:pic>
        <p:nvPicPr>
          <p:cNvPr id="912" name="Google Shape;912;p173"/>
          <p:cNvPicPr preferRelativeResize="0"/>
          <p:nvPr/>
        </p:nvPicPr>
        <p:blipFill rotWithShape="1">
          <a:blip r:embed="rId3">
            <a:alphaModFix/>
          </a:blip>
          <a:srcRect l="24036" t="12733" r="24227" b="12321"/>
          <a:stretch/>
        </p:blipFill>
        <p:spPr>
          <a:xfrm>
            <a:off x="7995675" y="1149699"/>
            <a:ext cx="346551" cy="501999"/>
          </a:xfrm>
          <a:prstGeom prst="rect">
            <a:avLst/>
          </a:prstGeom>
          <a:noFill/>
          <a:ln>
            <a:noFill/>
          </a:ln>
        </p:spPr>
      </p:pic>
      <p:grpSp>
        <p:nvGrpSpPr>
          <p:cNvPr id="913" name="Google Shape;913;p173"/>
          <p:cNvGrpSpPr/>
          <p:nvPr/>
        </p:nvGrpSpPr>
        <p:grpSpPr>
          <a:xfrm>
            <a:off x="2876120" y="2687451"/>
            <a:ext cx="618000" cy="618000"/>
            <a:chOff x="2876120" y="2687451"/>
            <a:chExt cx="618000" cy="618000"/>
          </a:xfrm>
        </p:grpSpPr>
        <p:sp>
          <p:nvSpPr>
            <p:cNvPr id="914" name="Google Shape;914;p173"/>
            <p:cNvSpPr/>
            <p:nvPr/>
          </p:nvSpPr>
          <p:spPr>
            <a:xfrm>
              <a:off x="2876120" y="2687451"/>
              <a:ext cx="618000" cy="618000"/>
            </a:xfrm>
            <a:prstGeom prst="ellipse">
              <a:avLst/>
            </a:prstGeom>
            <a:solidFill>
              <a:srgbClr val="FF680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pic>
          <p:nvPicPr>
            <p:cNvPr id="915" name="Google Shape;915;p173"/>
            <p:cNvPicPr preferRelativeResize="0"/>
            <p:nvPr/>
          </p:nvPicPr>
          <p:blipFill rotWithShape="1">
            <a:blip r:embed="rId4">
              <a:alphaModFix/>
            </a:blip>
            <a:srcRect l="31185" t="22305" r="31425" b="21971"/>
            <a:stretch/>
          </p:blipFill>
          <p:spPr>
            <a:xfrm>
              <a:off x="3046313" y="2789588"/>
              <a:ext cx="277626" cy="413725"/>
            </a:xfrm>
            <a:prstGeom prst="rect">
              <a:avLst/>
            </a:prstGeom>
            <a:noFill/>
            <a:ln>
              <a:noFill/>
            </a:ln>
          </p:spPr>
        </p:pic>
      </p:grpSp>
      <p:grpSp>
        <p:nvGrpSpPr>
          <p:cNvPr id="916" name="Google Shape;916;p173"/>
          <p:cNvGrpSpPr/>
          <p:nvPr/>
        </p:nvGrpSpPr>
        <p:grpSpPr>
          <a:xfrm>
            <a:off x="1850495" y="2687440"/>
            <a:ext cx="618000" cy="618000"/>
            <a:chOff x="1850495" y="2687440"/>
            <a:chExt cx="618000" cy="618000"/>
          </a:xfrm>
        </p:grpSpPr>
        <p:sp>
          <p:nvSpPr>
            <p:cNvPr id="917" name="Google Shape;917;p173"/>
            <p:cNvSpPr/>
            <p:nvPr/>
          </p:nvSpPr>
          <p:spPr>
            <a:xfrm>
              <a:off x="1850495" y="2687440"/>
              <a:ext cx="618000" cy="618000"/>
            </a:xfrm>
            <a:prstGeom prst="ellipse">
              <a:avLst/>
            </a:prstGeom>
            <a:solidFill>
              <a:srgbClr val="FF680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pic>
          <p:nvPicPr>
            <p:cNvPr id="918" name="Google Shape;918;p173"/>
            <p:cNvPicPr preferRelativeResize="0"/>
            <p:nvPr/>
          </p:nvPicPr>
          <p:blipFill rotWithShape="1">
            <a:blip r:embed="rId4">
              <a:alphaModFix/>
            </a:blip>
            <a:srcRect l="31185" t="22305" r="31425" b="21971"/>
            <a:stretch/>
          </p:blipFill>
          <p:spPr>
            <a:xfrm>
              <a:off x="2020675" y="2789576"/>
              <a:ext cx="277626" cy="413725"/>
            </a:xfrm>
            <a:prstGeom prst="rect">
              <a:avLst/>
            </a:prstGeom>
            <a:noFill/>
            <a:ln>
              <a:noFill/>
            </a:ln>
          </p:spPr>
        </p:pic>
      </p:grpSp>
      <p:grpSp>
        <p:nvGrpSpPr>
          <p:cNvPr id="919" name="Google Shape;919;p173"/>
          <p:cNvGrpSpPr/>
          <p:nvPr/>
        </p:nvGrpSpPr>
        <p:grpSpPr>
          <a:xfrm>
            <a:off x="4244933" y="3783078"/>
            <a:ext cx="618000" cy="618000"/>
            <a:chOff x="4244933" y="3783078"/>
            <a:chExt cx="618000" cy="618000"/>
          </a:xfrm>
        </p:grpSpPr>
        <p:sp>
          <p:nvSpPr>
            <p:cNvPr id="920" name="Google Shape;920;p173"/>
            <p:cNvSpPr/>
            <p:nvPr/>
          </p:nvSpPr>
          <p:spPr>
            <a:xfrm>
              <a:off x="4244933" y="3783078"/>
              <a:ext cx="618000" cy="618000"/>
            </a:xfrm>
            <a:prstGeom prst="ellipse">
              <a:avLst/>
            </a:prstGeom>
            <a:solidFill>
              <a:srgbClr val="FF680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pic>
          <p:nvPicPr>
            <p:cNvPr id="921" name="Google Shape;921;p173"/>
            <p:cNvPicPr preferRelativeResize="0"/>
            <p:nvPr/>
          </p:nvPicPr>
          <p:blipFill rotWithShape="1">
            <a:blip r:embed="rId4">
              <a:alphaModFix/>
            </a:blip>
            <a:srcRect l="31185" t="22305" r="31425" b="21971"/>
            <a:stretch/>
          </p:blipFill>
          <p:spPr>
            <a:xfrm>
              <a:off x="4415138" y="3885213"/>
              <a:ext cx="277626" cy="413725"/>
            </a:xfrm>
            <a:prstGeom prst="rect">
              <a:avLst/>
            </a:prstGeom>
            <a:noFill/>
            <a:ln>
              <a:noFill/>
            </a:ln>
          </p:spPr>
        </p:pic>
      </p:grpSp>
      <p:grpSp>
        <p:nvGrpSpPr>
          <p:cNvPr id="922" name="Google Shape;922;p173"/>
          <p:cNvGrpSpPr/>
          <p:nvPr/>
        </p:nvGrpSpPr>
        <p:grpSpPr>
          <a:xfrm>
            <a:off x="5572308" y="3034228"/>
            <a:ext cx="618000" cy="618000"/>
            <a:chOff x="5572308" y="3034228"/>
            <a:chExt cx="618000" cy="618000"/>
          </a:xfrm>
        </p:grpSpPr>
        <p:sp>
          <p:nvSpPr>
            <p:cNvPr id="923" name="Google Shape;923;p173"/>
            <p:cNvSpPr/>
            <p:nvPr/>
          </p:nvSpPr>
          <p:spPr>
            <a:xfrm>
              <a:off x="5572308" y="3034228"/>
              <a:ext cx="618000" cy="618000"/>
            </a:xfrm>
            <a:prstGeom prst="ellipse">
              <a:avLst/>
            </a:prstGeom>
            <a:solidFill>
              <a:srgbClr val="FF680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pic>
          <p:nvPicPr>
            <p:cNvPr id="924" name="Google Shape;924;p173"/>
            <p:cNvPicPr preferRelativeResize="0"/>
            <p:nvPr/>
          </p:nvPicPr>
          <p:blipFill rotWithShape="1">
            <a:blip r:embed="rId4">
              <a:alphaModFix/>
            </a:blip>
            <a:srcRect l="31185" t="22305" r="31425" b="21971"/>
            <a:stretch/>
          </p:blipFill>
          <p:spPr>
            <a:xfrm>
              <a:off x="5742475" y="3136351"/>
              <a:ext cx="277626" cy="413725"/>
            </a:xfrm>
            <a:prstGeom prst="rect">
              <a:avLst/>
            </a:prstGeom>
            <a:noFill/>
            <a:ln>
              <a:noFill/>
            </a:ln>
          </p:spPr>
        </p:pic>
      </p:grpSp>
      <p:grpSp>
        <p:nvGrpSpPr>
          <p:cNvPr id="925" name="Google Shape;925;p173"/>
          <p:cNvGrpSpPr/>
          <p:nvPr/>
        </p:nvGrpSpPr>
        <p:grpSpPr>
          <a:xfrm>
            <a:off x="6588633" y="3034235"/>
            <a:ext cx="618000" cy="618000"/>
            <a:chOff x="6588633" y="3034235"/>
            <a:chExt cx="618000" cy="618000"/>
          </a:xfrm>
        </p:grpSpPr>
        <p:sp>
          <p:nvSpPr>
            <p:cNvPr id="926" name="Google Shape;926;p173"/>
            <p:cNvSpPr/>
            <p:nvPr/>
          </p:nvSpPr>
          <p:spPr>
            <a:xfrm>
              <a:off x="6588633" y="3034235"/>
              <a:ext cx="618000" cy="618000"/>
            </a:xfrm>
            <a:prstGeom prst="ellipse">
              <a:avLst/>
            </a:prstGeom>
            <a:solidFill>
              <a:srgbClr val="FF680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pic>
          <p:nvPicPr>
            <p:cNvPr id="927" name="Google Shape;927;p173"/>
            <p:cNvPicPr preferRelativeResize="0"/>
            <p:nvPr/>
          </p:nvPicPr>
          <p:blipFill rotWithShape="1">
            <a:blip r:embed="rId4">
              <a:alphaModFix/>
            </a:blip>
            <a:srcRect l="31185" t="22305" r="31425" b="21971"/>
            <a:stretch/>
          </p:blipFill>
          <p:spPr>
            <a:xfrm>
              <a:off x="6758838" y="3136351"/>
              <a:ext cx="277626" cy="413725"/>
            </a:xfrm>
            <a:prstGeom prst="rect">
              <a:avLst/>
            </a:prstGeom>
            <a:noFill/>
            <a:ln>
              <a:noFill/>
            </a:ln>
          </p:spPr>
        </p:pic>
      </p:grpSp>
      <p:sp>
        <p:nvSpPr>
          <p:cNvPr id="928" name="Google Shape;928;p173"/>
          <p:cNvSpPr txBox="1">
            <a:spLocks noGrp="1"/>
          </p:cNvSpPr>
          <p:nvPr>
            <p:ph type="title" idx="2"/>
          </p:nvPr>
        </p:nvSpPr>
        <p:spPr>
          <a:xfrm>
            <a:off x="311700" y="697475"/>
            <a:ext cx="8520600" cy="4311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600"/>
              <a:t>These </a:t>
            </a:r>
            <a:r>
              <a:rPr lang="en" sz="1600" b="1">
                <a:solidFill>
                  <a:schemeClr val="accent5"/>
                </a:solidFill>
                <a:latin typeface="Source Sans Pro"/>
                <a:ea typeface="Source Sans Pro"/>
                <a:cs typeface="Source Sans Pro"/>
                <a:sym typeface="Source Sans Pro"/>
              </a:rPr>
              <a:t>key moments</a:t>
            </a:r>
            <a:r>
              <a:rPr lang="en" sz="1600"/>
              <a:t> describe how TeamBirth is put in practice throughout the birthing journey.</a:t>
            </a: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933" name="Google Shape;933;p174"/>
          <p:cNvPicPr preferRelativeResize="0"/>
          <p:nvPr/>
        </p:nvPicPr>
        <p:blipFill>
          <a:blip r:embed="rId3">
            <a:alphaModFix/>
          </a:blip>
          <a:stretch>
            <a:fillRect/>
          </a:stretch>
        </p:blipFill>
        <p:spPr>
          <a:xfrm>
            <a:off x="4520575" y="2365528"/>
            <a:ext cx="3213725" cy="2474749"/>
          </a:xfrm>
          <a:prstGeom prst="rect">
            <a:avLst/>
          </a:prstGeom>
          <a:noFill/>
          <a:ln>
            <a:noFill/>
          </a:ln>
          <a:effectLst>
            <a:outerShdw blurRad="57150" dist="19050" dir="5400000" algn="bl" rotWithShape="0">
              <a:srgbClr val="000000">
                <a:alpha val="50000"/>
              </a:srgbClr>
            </a:outerShdw>
          </a:effectLst>
        </p:spPr>
      </p:pic>
      <p:pic>
        <p:nvPicPr>
          <p:cNvPr id="934" name="Google Shape;934;p174"/>
          <p:cNvPicPr preferRelativeResize="0"/>
          <p:nvPr/>
        </p:nvPicPr>
        <p:blipFill>
          <a:blip r:embed="rId4">
            <a:alphaModFix amt="52000"/>
          </a:blip>
          <a:stretch>
            <a:fillRect/>
          </a:stretch>
        </p:blipFill>
        <p:spPr>
          <a:xfrm>
            <a:off x="7524885" y="0"/>
            <a:ext cx="1619067" cy="1097301"/>
          </a:xfrm>
          <a:prstGeom prst="rect">
            <a:avLst/>
          </a:prstGeom>
          <a:noFill/>
          <a:ln>
            <a:noFill/>
          </a:ln>
        </p:spPr>
      </p:pic>
      <p:sp>
        <p:nvSpPr>
          <p:cNvPr id="935" name="Google Shape;935;p174"/>
          <p:cNvSpPr txBox="1">
            <a:spLocks noGrp="1"/>
          </p:cNvSpPr>
          <p:nvPr>
            <p:ph type="title"/>
          </p:nvPr>
        </p:nvSpPr>
        <p:spPr>
          <a:xfrm>
            <a:off x="914400" y="402336"/>
            <a:ext cx="73152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Resource Spotlight</a:t>
            </a:r>
            <a:endParaRPr sz="2500"/>
          </a:p>
        </p:txBody>
      </p:sp>
      <p:pic>
        <p:nvPicPr>
          <p:cNvPr id="936" name="Google Shape;936;p174"/>
          <p:cNvPicPr preferRelativeResize="0"/>
          <p:nvPr/>
        </p:nvPicPr>
        <p:blipFill>
          <a:blip r:embed="rId5">
            <a:alphaModFix/>
          </a:blip>
          <a:stretch>
            <a:fillRect/>
          </a:stretch>
        </p:blipFill>
        <p:spPr>
          <a:xfrm>
            <a:off x="5843150" y="1432276"/>
            <a:ext cx="2988301" cy="2331974"/>
          </a:xfrm>
          <a:prstGeom prst="rect">
            <a:avLst/>
          </a:prstGeom>
          <a:noFill/>
          <a:ln>
            <a:noFill/>
          </a:ln>
          <a:effectLst>
            <a:outerShdw blurRad="57150" dist="19050" dir="5400000" algn="bl" rotWithShape="0">
              <a:srgbClr val="000000">
                <a:alpha val="50000"/>
              </a:srgbClr>
            </a:outerShdw>
          </a:effectLst>
        </p:spPr>
      </p:pic>
      <p:pic>
        <p:nvPicPr>
          <p:cNvPr id="937" name="Google Shape;937;p174"/>
          <p:cNvPicPr preferRelativeResize="0"/>
          <p:nvPr/>
        </p:nvPicPr>
        <p:blipFill>
          <a:blip r:embed="rId6">
            <a:alphaModFix/>
          </a:blip>
          <a:stretch>
            <a:fillRect/>
          </a:stretch>
        </p:blipFill>
        <p:spPr>
          <a:xfrm>
            <a:off x="1006450" y="1432275"/>
            <a:ext cx="2655121" cy="3490199"/>
          </a:xfrm>
          <a:prstGeom prst="rect">
            <a:avLst/>
          </a:prstGeom>
          <a:noFill/>
          <a:ln>
            <a:noFill/>
          </a:ln>
          <a:effectLst>
            <a:outerShdw blurRad="57150" dist="19050" dir="5400000" algn="bl" rotWithShape="0">
              <a:srgbClr val="000000">
                <a:alpha val="50000"/>
              </a:srgbClr>
            </a:outerShdw>
          </a:effectLst>
        </p:spPr>
      </p:pic>
      <p:graphicFrame>
        <p:nvGraphicFramePr>
          <p:cNvPr id="938" name="Google Shape;938;p174"/>
          <p:cNvGraphicFramePr/>
          <p:nvPr/>
        </p:nvGraphicFramePr>
        <p:xfrm>
          <a:off x="495300" y="965800"/>
          <a:ext cx="7239000" cy="396210"/>
        </p:xfrm>
        <a:graphic>
          <a:graphicData uri="http://schemas.openxmlformats.org/drawingml/2006/table">
            <a:tbl>
              <a:tblPr>
                <a:noFill/>
                <a:tableStyleId>{8E5D3515-A441-45F8-B3A5-2FB60A00B335}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b="1">
                          <a:solidFill>
                            <a:schemeClr val="accent1"/>
                          </a:solidFill>
                          <a:latin typeface="Source Sans Pro"/>
                          <a:ea typeface="Source Sans Pro"/>
                          <a:cs typeface="Source Sans Pro"/>
                          <a:sym typeface="Source Sans Pro"/>
                        </a:rPr>
                        <a:t>TeamBirth Basics 1-pager</a:t>
                      </a:r>
                      <a:endParaRPr b="1">
                        <a:solidFill>
                          <a:schemeClr val="accent1"/>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accent1"/>
                          </a:solidFill>
                          <a:latin typeface="Source Sans Pro"/>
                          <a:ea typeface="Source Sans Pro"/>
                          <a:cs typeface="Source Sans Pro"/>
                          <a:sym typeface="Source Sans Pro"/>
                        </a:rPr>
                        <a:t>When To Huddle 2-pager</a:t>
                      </a:r>
                      <a:endParaRPr b="1">
                        <a:solidFill>
                          <a:schemeClr val="accent1"/>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3" name="Google Shape;943;p175"/>
          <p:cNvPicPr preferRelativeResize="0"/>
          <p:nvPr/>
        </p:nvPicPr>
        <p:blipFill>
          <a:blip r:embed="rId3">
            <a:alphaModFix amt="52000"/>
          </a:blip>
          <a:stretch>
            <a:fillRect/>
          </a:stretch>
        </p:blipFill>
        <p:spPr>
          <a:xfrm>
            <a:off x="7524885" y="0"/>
            <a:ext cx="1619067" cy="1097301"/>
          </a:xfrm>
          <a:prstGeom prst="rect">
            <a:avLst/>
          </a:prstGeom>
          <a:noFill/>
          <a:ln>
            <a:noFill/>
          </a:ln>
        </p:spPr>
      </p:pic>
      <p:sp>
        <p:nvSpPr>
          <p:cNvPr id="944" name="Google Shape;944;p175"/>
          <p:cNvSpPr txBox="1">
            <a:spLocks noGrp="1"/>
          </p:cNvSpPr>
          <p:nvPr>
            <p:ph type="title"/>
          </p:nvPr>
        </p:nvSpPr>
        <p:spPr>
          <a:xfrm>
            <a:off x="914400" y="402336"/>
            <a:ext cx="73152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Resource Spotlight</a:t>
            </a:r>
            <a:endParaRPr sz="2500"/>
          </a:p>
        </p:txBody>
      </p:sp>
      <p:graphicFrame>
        <p:nvGraphicFramePr>
          <p:cNvPr id="945" name="Google Shape;945;p175"/>
          <p:cNvGraphicFramePr/>
          <p:nvPr/>
        </p:nvGraphicFramePr>
        <p:xfrm>
          <a:off x="495300" y="965800"/>
          <a:ext cx="7239000" cy="396210"/>
        </p:xfrm>
        <a:graphic>
          <a:graphicData uri="http://schemas.openxmlformats.org/drawingml/2006/table">
            <a:tbl>
              <a:tblPr>
                <a:noFill/>
                <a:tableStyleId>{8E5D3515-A441-45F8-B3A5-2FB60A00B335}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b="1">
                          <a:solidFill>
                            <a:schemeClr val="accent1"/>
                          </a:solidFill>
                          <a:latin typeface="Source Sans Pro"/>
                          <a:ea typeface="Source Sans Pro"/>
                          <a:cs typeface="Source Sans Pro"/>
                          <a:sym typeface="Source Sans Pro"/>
                        </a:rPr>
                        <a:t>Guide to Eliciting Preferences 1-pager</a:t>
                      </a:r>
                      <a:endParaRPr b="1">
                        <a:solidFill>
                          <a:schemeClr val="accent1"/>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accent1"/>
                          </a:solidFill>
                          <a:latin typeface="Source Sans Pro"/>
                          <a:ea typeface="Source Sans Pro"/>
                          <a:cs typeface="Source Sans Pro"/>
                          <a:sym typeface="Source Sans Pro"/>
                        </a:rPr>
                        <a:t>Spanish &amp; English Board Word Banks</a:t>
                      </a:r>
                      <a:endParaRPr b="1">
                        <a:solidFill>
                          <a:schemeClr val="accent1"/>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946" name="Google Shape;946;p175"/>
          <p:cNvPicPr preferRelativeResize="0"/>
          <p:nvPr/>
        </p:nvPicPr>
        <p:blipFill>
          <a:blip r:embed="rId4">
            <a:alphaModFix/>
          </a:blip>
          <a:stretch>
            <a:fillRect/>
          </a:stretch>
        </p:blipFill>
        <p:spPr>
          <a:xfrm>
            <a:off x="1220450" y="1391588"/>
            <a:ext cx="2332524" cy="3105422"/>
          </a:xfrm>
          <a:prstGeom prst="rect">
            <a:avLst/>
          </a:prstGeom>
          <a:noFill/>
          <a:ln>
            <a:noFill/>
          </a:ln>
          <a:effectLst>
            <a:outerShdw blurRad="57150" dist="19050" dir="5400000" algn="bl" rotWithShape="0">
              <a:srgbClr val="000000">
                <a:alpha val="50000"/>
              </a:srgbClr>
            </a:outerShdw>
          </a:effectLst>
        </p:spPr>
      </p:pic>
      <p:pic>
        <p:nvPicPr>
          <p:cNvPr id="947" name="Google Shape;947;p175"/>
          <p:cNvPicPr preferRelativeResize="0"/>
          <p:nvPr/>
        </p:nvPicPr>
        <p:blipFill>
          <a:blip r:embed="rId5">
            <a:alphaModFix/>
          </a:blip>
          <a:stretch>
            <a:fillRect/>
          </a:stretch>
        </p:blipFill>
        <p:spPr>
          <a:xfrm>
            <a:off x="4386225" y="1391601"/>
            <a:ext cx="2332525" cy="3066000"/>
          </a:xfrm>
          <a:prstGeom prst="rect">
            <a:avLst/>
          </a:prstGeom>
          <a:noFill/>
          <a:ln>
            <a:noFill/>
          </a:ln>
          <a:effectLst>
            <a:outerShdw blurRad="57150" dist="19050" dir="5400000" algn="bl" rotWithShape="0">
              <a:srgbClr val="000000">
                <a:alpha val="50000"/>
              </a:srgbClr>
            </a:outerShdw>
          </a:effectLst>
        </p:spPr>
      </p:pic>
      <p:pic>
        <p:nvPicPr>
          <p:cNvPr id="948" name="Google Shape;948;p175"/>
          <p:cNvPicPr preferRelativeResize="0"/>
          <p:nvPr/>
        </p:nvPicPr>
        <p:blipFill>
          <a:blip r:embed="rId6">
            <a:alphaModFix/>
          </a:blip>
          <a:stretch>
            <a:fillRect/>
          </a:stretch>
        </p:blipFill>
        <p:spPr>
          <a:xfrm>
            <a:off x="6080800" y="1894824"/>
            <a:ext cx="2385641" cy="30660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76"/>
          <p:cNvSpPr txBox="1">
            <a:spLocks noGrp="1"/>
          </p:cNvSpPr>
          <p:nvPr>
            <p:ph type="title"/>
          </p:nvPr>
        </p:nvSpPr>
        <p:spPr>
          <a:xfrm>
            <a:off x="914400" y="457200"/>
            <a:ext cx="7315200" cy="23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TeamBirth Key Behaviors</a:t>
            </a:r>
            <a:endParaRPr/>
          </a:p>
        </p:txBody>
      </p:sp>
      <p:sp>
        <p:nvSpPr>
          <p:cNvPr id="954" name="Google Shape;954;p176"/>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Learning and applying TeamBirth with the shared planning board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77"/>
          <p:cNvSpPr txBox="1">
            <a:spLocks noGrp="1"/>
          </p:cNvSpPr>
          <p:nvPr>
            <p:ph type="title"/>
          </p:nvPr>
        </p:nvSpPr>
        <p:spPr>
          <a:xfrm>
            <a:off x="311700" y="200975"/>
            <a:ext cx="85206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Sparking a Huddle</a:t>
            </a:r>
            <a:endParaRPr>
              <a:solidFill>
                <a:schemeClr val="dk1"/>
              </a:solidFill>
            </a:endParaRPr>
          </a:p>
        </p:txBody>
      </p:sp>
      <p:grpSp>
        <p:nvGrpSpPr>
          <p:cNvPr id="960" name="Google Shape;960;p177"/>
          <p:cNvGrpSpPr/>
          <p:nvPr/>
        </p:nvGrpSpPr>
        <p:grpSpPr>
          <a:xfrm>
            <a:off x="1327784" y="1797154"/>
            <a:ext cx="7308175" cy="2753653"/>
            <a:chOff x="1268771" y="1614779"/>
            <a:chExt cx="7308175" cy="2753653"/>
          </a:xfrm>
        </p:grpSpPr>
        <p:sp>
          <p:nvSpPr>
            <p:cNvPr id="961" name="Google Shape;961;p177"/>
            <p:cNvSpPr/>
            <p:nvPr/>
          </p:nvSpPr>
          <p:spPr>
            <a:xfrm>
              <a:off x="1268771" y="1621631"/>
              <a:ext cx="3624300" cy="2746800"/>
            </a:xfrm>
            <a:custGeom>
              <a:avLst/>
              <a:gdLst/>
              <a:ahLst/>
              <a:cxnLst/>
              <a:rect l="l" t="t" r="r" b="b"/>
              <a:pathLst>
                <a:path w="120000" h="120000" extrusionOk="0">
                  <a:moveTo>
                    <a:pt x="95028" y="119999"/>
                  </a:moveTo>
                  <a:cubicBezTo>
                    <a:pt x="94632" y="119999"/>
                    <a:pt x="94335" y="119999"/>
                    <a:pt x="93938" y="119999"/>
                  </a:cubicBezTo>
                  <a:cubicBezTo>
                    <a:pt x="94037" y="118558"/>
                    <a:pt x="94037" y="118558"/>
                    <a:pt x="94037" y="118558"/>
                  </a:cubicBezTo>
                  <a:cubicBezTo>
                    <a:pt x="94335" y="118558"/>
                    <a:pt x="94731" y="118558"/>
                    <a:pt x="95028" y="118558"/>
                  </a:cubicBezTo>
                  <a:cubicBezTo>
                    <a:pt x="95028" y="118558"/>
                    <a:pt x="95028" y="118558"/>
                    <a:pt x="95028" y="118558"/>
                  </a:cubicBezTo>
                  <a:cubicBezTo>
                    <a:pt x="96317" y="118558"/>
                    <a:pt x="96317" y="118558"/>
                    <a:pt x="96317" y="118558"/>
                  </a:cubicBezTo>
                  <a:cubicBezTo>
                    <a:pt x="96317" y="119999"/>
                    <a:pt x="96317" y="119999"/>
                    <a:pt x="96317" y="119999"/>
                  </a:cubicBezTo>
                  <a:cubicBezTo>
                    <a:pt x="95028" y="119999"/>
                    <a:pt x="95028" y="119999"/>
                    <a:pt x="95028" y="119999"/>
                  </a:cubicBezTo>
                  <a:cubicBezTo>
                    <a:pt x="95028" y="119999"/>
                    <a:pt x="95028" y="119999"/>
                    <a:pt x="95028" y="119999"/>
                  </a:cubicBezTo>
                  <a:close/>
                  <a:moveTo>
                    <a:pt x="120000" y="119999"/>
                  </a:moveTo>
                  <a:cubicBezTo>
                    <a:pt x="117621" y="119999"/>
                    <a:pt x="117621" y="119999"/>
                    <a:pt x="117621" y="119999"/>
                  </a:cubicBezTo>
                  <a:cubicBezTo>
                    <a:pt x="117621" y="118558"/>
                    <a:pt x="117621" y="118558"/>
                    <a:pt x="117621" y="118558"/>
                  </a:cubicBezTo>
                  <a:cubicBezTo>
                    <a:pt x="120000" y="118558"/>
                    <a:pt x="120000" y="118558"/>
                    <a:pt x="120000" y="118558"/>
                  </a:cubicBezTo>
                  <a:lnTo>
                    <a:pt x="120000" y="119999"/>
                  </a:lnTo>
                  <a:close/>
                  <a:moveTo>
                    <a:pt x="115342" y="119999"/>
                  </a:moveTo>
                  <a:cubicBezTo>
                    <a:pt x="112964" y="119999"/>
                    <a:pt x="112964" y="119999"/>
                    <a:pt x="112964" y="119999"/>
                  </a:cubicBezTo>
                  <a:cubicBezTo>
                    <a:pt x="112964" y="118558"/>
                    <a:pt x="112964" y="118558"/>
                    <a:pt x="112964" y="118558"/>
                  </a:cubicBezTo>
                  <a:cubicBezTo>
                    <a:pt x="115342" y="118558"/>
                    <a:pt x="115342" y="118558"/>
                    <a:pt x="115342" y="118558"/>
                  </a:cubicBezTo>
                  <a:lnTo>
                    <a:pt x="115342" y="119999"/>
                  </a:lnTo>
                  <a:close/>
                  <a:moveTo>
                    <a:pt x="110586" y="119999"/>
                  </a:moveTo>
                  <a:cubicBezTo>
                    <a:pt x="108208" y="119999"/>
                    <a:pt x="108208" y="119999"/>
                    <a:pt x="108208" y="119999"/>
                  </a:cubicBezTo>
                  <a:cubicBezTo>
                    <a:pt x="108208" y="118558"/>
                    <a:pt x="108208" y="118558"/>
                    <a:pt x="108208" y="118558"/>
                  </a:cubicBezTo>
                  <a:cubicBezTo>
                    <a:pt x="110586" y="118558"/>
                    <a:pt x="110586" y="118558"/>
                    <a:pt x="110586" y="118558"/>
                  </a:cubicBezTo>
                  <a:lnTo>
                    <a:pt x="110586" y="119999"/>
                  </a:lnTo>
                  <a:close/>
                  <a:moveTo>
                    <a:pt x="105829" y="119999"/>
                  </a:moveTo>
                  <a:cubicBezTo>
                    <a:pt x="103451" y="119999"/>
                    <a:pt x="103451" y="119999"/>
                    <a:pt x="103451" y="119999"/>
                  </a:cubicBezTo>
                  <a:cubicBezTo>
                    <a:pt x="103451" y="118558"/>
                    <a:pt x="103451" y="118558"/>
                    <a:pt x="103451" y="118558"/>
                  </a:cubicBezTo>
                  <a:cubicBezTo>
                    <a:pt x="105829" y="118558"/>
                    <a:pt x="105829" y="118558"/>
                    <a:pt x="105829" y="118558"/>
                  </a:cubicBezTo>
                  <a:lnTo>
                    <a:pt x="105829" y="119999"/>
                  </a:lnTo>
                  <a:close/>
                  <a:moveTo>
                    <a:pt x="101073" y="119999"/>
                  </a:moveTo>
                  <a:cubicBezTo>
                    <a:pt x="98695" y="119999"/>
                    <a:pt x="98695" y="119999"/>
                    <a:pt x="98695" y="119999"/>
                  </a:cubicBezTo>
                  <a:cubicBezTo>
                    <a:pt x="98695" y="118558"/>
                    <a:pt x="98695" y="118558"/>
                    <a:pt x="98695" y="118558"/>
                  </a:cubicBezTo>
                  <a:cubicBezTo>
                    <a:pt x="101073" y="118558"/>
                    <a:pt x="101073" y="118558"/>
                    <a:pt x="101073" y="118558"/>
                  </a:cubicBezTo>
                  <a:lnTo>
                    <a:pt x="101073" y="119999"/>
                  </a:lnTo>
                  <a:close/>
                  <a:moveTo>
                    <a:pt x="91560" y="119606"/>
                  </a:moveTo>
                  <a:cubicBezTo>
                    <a:pt x="90668" y="119344"/>
                    <a:pt x="89876" y="119082"/>
                    <a:pt x="89182" y="118689"/>
                  </a:cubicBezTo>
                  <a:cubicBezTo>
                    <a:pt x="89479" y="117379"/>
                    <a:pt x="89479" y="117379"/>
                    <a:pt x="89479" y="117379"/>
                  </a:cubicBezTo>
                  <a:cubicBezTo>
                    <a:pt x="90173" y="117772"/>
                    <a:pt x="90966" y="118034"/>
                    <a:pt x="91758" y="118165"/>
                  </a:cubicBezTo>
                  <a:lnTo>
                    <a:pt x="91560" y="119606"/>
                  </a:lnTo>
                  <a:close/>
                  <a:moveTo>
                    <a:pt x="86903" y="117379"/>
                  </a:moveTo>
                  <a:cubicBezTo>
                    <a:pt x="86209" y="116855"/>
                    <a:pt x="85516" y="116200"/>
                    <a:pt x="84921" y="115414"/>
                  </a:cubicBezTo>
                  <a:cubicBezTo>
                    <a:pt x="85615" y="114366"/>
                    <a:pt x="85615" y="114366"/>
                    <a:pt x="85615" y="114366"/>
                  </a:cubicBezTo>
                  <a:cubicBezTo>
                    <a:pt x="86209" y="115021"/>
                    <a:pt x="86804" y="115676"/>
                    <a:pt x="87497" y="116069"/>
                  </a:cubicBezTo>
                  <a:lnTo>
                    <a:pt x="86903" y="117379"/>
                  </a:lnTo>
                  <a:close/>
                  <a:moveTo>
                    <a:pt x="83236" y="113187"/>
                  </a:moveTo>
                  <a:cubicBezTo>
                    <a:pt x="82741" y="112270"/>
                    <a:pt x="82246" y="111484"/>
                    <a:pt x="81849" y="110436"/>
                  </a:cubicBezTo>
                  <a:cubicBezTo>
                    <a:pt x="82741" y="109781"/>
                    <a:pt x="82741" y="109781"/>
                    <a:pt x="82741" y="109781"/>
                  </a:cubicBezTo>
                  <a:cubicBezTo>
                    <a:pt x="83137" y="110698"/>
                    <a:pt x="83534" y="111484"/>
                    <a:pt x="84029" y="112270"/>
                  </a:cubicBezTo>
                  <a:lnTo>
                    <a:pt x="83236" y="113187"/>
                  </a:lnTo>
                  <a:close/>
                  <a:moveTo>
                    <a:pt x="80759" y="107554"/>
                  </a:moveTo>
                  <a:cubicBezTo>
                    <a:pt x="80462" y="106637"/>
                    <a:pt x="80165" y="105589"/>
                    <a:pt x="79867" y="104541"/>
                  </a:cubicBezTo>
                  <a:cubicBezTo>
                    <a:pt x="80957" y="104148"/>
                    <a:pt x="80957" y="104148"/>
                    <a:pt x="80957" y="104148"/>
                  </a:cubicBezTo>
                  <a:cubicBezTo>
                    <a:pt x="81156" y="105196"/>
                    <a:pt x="81453" y="106113"/>
                    <a:pt x="81750" y="107030"/>
                  </a:cubicBezTo>
                  <a:lnTo>
                    <a:pt x="80759" y="107554"/>
                  </a:lnTo>
                  <a:close/>
                  <a:moveTo>
                    <a:pt x="79372" y="101397"/>
                  </a:moveTo>
                  <a:cubicBezTo>
                    <a:pt x="79174" y="100480"/>
                    <a:pt x="79075" y="99301"/>
                    <a:pt x="78976" y="98253"/>
                  </a:cubicBezTo>
                  <a:cubicBezTo>
                    <a:pt x="80066" y="98122"/>
                    <a:pt x="80066" y="98122"/>
                    <a:pt x="80066" y="98122"/>
                  </a:cubicBezTo>
                  <a:cubicBezTo>
                    <a:pt x="80066" y="99170"/>
                    <a:pt x="80264" y="100218"/>
                    <a:pt x="80363" y="101135"/>
                  </a:cubicBezTo>
                  <a:lnTo>
                    <a:pt x="79372" y="101397"/>
                  </a:lnTo>
                  <a:close/>
                  <a:moveTo>
                    <a:pt x="78777" y="95109"/>
                  </a:moveTo>
                  <a:cubicBezTo>
                    <a:pt x="78777" y="94978"/>
                    <a:pt x="78777" y="94847"/>
                    <a:pt x="78777" y="94716"/>
                  </a:cubicBezTo>
                  <a:cubicBezTo>
                    <a:pt x="78777" y="94454"/>
                    <a:pt x="78777" y="94323"/>
                    <a:pt x="78777" y="94323"/>
                  </a:cubicBezTo>
                  <a:cubicBezTo>
                    <a:pt x="78777" y="91965"/>
                    <a:pt x="78777" y="91965"/>
                    <a:pt x="78777" y="91965"/>
                  </a:cubicBezTo>
                  <a:cubicBezTo>
                    <a:pt x="79867" y="91965"/>
                    <a:pt x="79867" y="91965"/>
                    <a:pt x="79867" y="91965"/>
                  </a:cubicBezTo>
                  <a:cubicBezTo>
                    <a:pt x="79867" y="94323"/>
                    <a:pt x="79867" y="94323"/>
                    <a:pt x="79867" y="94323"/>
                  </a:cubicBezTo>
                  <a:cubicBezTo>
                    <a:pt x="79867" y="94323"/>
                    <a:pt x="79867" y="94454"/>
                    <a:pt x="79867" y="94716"/>
                  </a:cubicBezTo>
                  <a:cubicBezTo>
                    <a:pt x="79867" y="94847"/>
                    <a:pt x="79867" y="94978"/>
                    <a:pt x="79867" y="95109"/>
                  </a:cubicBezTo>
                  <a:lnTo>
                    <a:pt x="78777" y="95109"/>
                  </a:lnTo>
                  <a:close/>
                  <a:moveTo>
                    <a:pt x="79867" y="88820"/>
                  </a:moveTo>
                  <a:cubicBezTo>
                    <a:pt x="78777" y="88820"/>
                    <a:pt x="78777" y="88820"/>
                    <a:pt x="78777" y="88820"/>
                  </a:cubicBezTo>
                  <a:cubicBezTo>
                    <a:pt x="78777" y="85676"/>
                    <a:pt x="78777" y="85676"/>
                    <a:pt x="78777" y="85676"/>
                  </a:cubicBezTo>
                  <a:cubicBezTo>
                    <a:pt x="79867" y="85676"/>
                    <a:pt x="79867" y="85676"/>
                    <a:pt x="79867" y="85676"/>
                  </a:cubicBezTo>
                  <a:lnTo>
                    <a:pt x="79867" y="88820"/>
                  </a:lnTo>
                  <a:close/>
                  <a:moveTo>
                    <a:pt x="79867" y="82532"/>
                  </a:moveTo>
                  <a:cubicBezTo>
                    <a:pt x="78777" y="82532"/>
                    <a:pt x="78777" y="82532"/>
                    <a:pt x="78777" y="82532"/>
                  </a:cubicBezTo>
                  <a:cubicBezTo>
                    <a:pt x="78777" y="79388"/>
                    <a:pt x="78777" y="79388"/>
                    <a:pt x="78777" y="79388"/>
                  </a:cubicBezTo>
                  <a:cubicBezTo>
                    <a:pt x="79867" y="79388"/>
                    <a:pt x="79867" y="79388"/>
                    <a:pt x="79867" y="79388"/>
                  </a:cubicBezTo>
                  <a:lnTo>
                    <a:pt x="79867" y="82532"/>
                  </a:lnTo>
                  <a:close/>
                  <a:moveTo>
                    <a:pt x="79867" y="76244"/>
                  </a:moveTo>
                  <a:cubicBezTo>
                    <a:pt x="78777" y="76244"/>
                    <a:pt x="78777" y="76244"/>
                    <a:pt x="78777" y="76244"/>
                  </a:cubicBezTo>
                  <a:cubicBezTo>
                    <a:pt x="78777" y="73100"/>
                    <a:pt x="78777" y="73100"/>
                    <a:pt x="78777" y="73100"/>
                  </a:cubicBezTo>
                  <a:cubicBezTo>
                    <a:pt x="79867" y="73100"/>
                    <a:pt x="79867" y="73100"/>
                    <a:pt x="79867" y="73100"/>
                  </a:cubicBezTo>
                  <a:lnTo>
                    <a:pt x="79867" y="76244"/>
                  </a:lnTo>
                  <a:close/>
                  <a:moveTo>
                    <a:pt x="28340" y="75982"/>
                  </a:moveTo>
                  <a:cubicBezTo>
                    <a:pt x="28340" y="74541"/>
                    <a:pt x="28340" y="74541"/>
                    <a:pt x="28340" y="74541"/>
                  </a:cubicBezTo>
                  <a:cubicBezTo>
                    <a:pt x="29033" y="74541"/>
                    <a:pt x="29826" y="74410"/>
                    <a:pt x="30619" y="74279"/>
                  </a:cubicBezTo>
                  <a:cubicBezTo>
                    <a:pt x="30718" y="75720"/>
                    <a:pt x="30718" y="75720"/>
                    <a:pt x="30718" y="75720"/>
                  </a:cubicBezTo>
                  <a:cubicBezTo>
                    <a:pt x="29925" y="75851"/>
                    <a:pt x="29132" y="75851"/>
                    <a:pt x="28340" y="75982"/>
                  </a:cubicBezTo>
                  <a:close/>
                  <a:moveTo>
                    <a:pt x="25862" y="75851"/>
                  </a:moveTo>
                  <a:cubicBezTo>
                    <a:pt x="25070" y="75720"/>
                    <a:pt x="24277" y="75589"/>
                    <a:pt x="23484" y="75327"/>
                  </a:cubicBezTo>
                  <a:cubicBezTo>
                    <a:pt x="23682" y="74017"/>
                    <a:pt x="23682" y="74017"/>
                    <a:pt x="23682" y="74017"/>
                  </a:cubicBezTo>
                  <a:cubicBezTo>
                    <a:pt x="24475" y="74148"/>
                    <a:pt x="25169" y="74279"/>
                    <a:pt x="25962" y="74410"/>
                  </a:cubicBezTo>
                  <a:lnTo>
                    <a:pt x="25862" y="75851"/>
                  </a:lnTo>
                  <a:close/>
                  <a:moveTo>
                    <a:pt x="33096" y="75065"/>
                  </a:moveTo>
                  <a:cubicBezTo>
                    <a:pt x="32799" y="73624"/>
                    <a:pt x="32799" y="73624"/>
                    <a:pt x="32799" y="73624"/>
                  </a:cubicBezTo>
                  <a:cubicBezTo>
                    <a:pt x="33592" y="73362"/>
                    <a:pt x="34285" y="73100"/>
                    <a:pt x="34979" y="72707"/>
                  </a:cubicBezTo>
                  <a:cubicBezTo>
                    <a:pt x="35375" y="73886"/>
                    <a:pt x="35375" y="73886"/>
                    <a:pt x="35375" y="73886"/>
                  </a:cubicBezTo>
                  <a:cubicBezTo>
                    <a:pt x="34682" y="74410"/>
                    <a:pt x="33889" y="74672"/>
                    <a:pt x="33096" y="75065"/>
                  </a:cubicBezTo>
                  <a:close/>
                  <a:moveTo>
                    <a:pt x="21106" y="74410"/>
                  </a:moveTo>
                  <a:cubicBezTo>
                    <a:pt x="20412" y="73886"/>
                    <a:pt x="19620" y="73493"/>
                    <a:pt x="18926" y="72838"/>
                  </a:cubicBezTo>
                  <a:cubicBezTo>
                    <a:pt x="19521" y="71659"/>
                    <a:pt x="19521" y="71659"/>
                    <a:pt x="19521" y="71659"/>
                  </a:cubicBezTo>
                  <a:cubicBezTo>
                    <a:pt x="20115" y="72183"/>
                    <a:pt x="20809" y="72707"/>
                    <a:pt x="21502" y="73100"/>
                  </a:cubicBezTo>
                  <a:lnTo>
                    <a:pt x="21106" y="74410"/>
                  </a:lnTo>
                  <a:close/>
                  <a:moveTo>
                    <a:pt x="37555" y="72445"/>
                  </a:moveTo>
                  <a:cubicBezTo>
                    <a:pt x="37060" y="71266"/>
                    <a:pt x="37060" y="71266"/>
                    <a:pt x="37060" y="71266"/>
                  </a:cubicBezTo>
                  <a:cubicBezTo>
                    <a:pt x="37654" y="70742"/>
                    <a:pt x="38249" y="70087"/>
                    <a:pt x="38843" y="69432"/>
                  </a:cubicBezTo>
                  <a:cubicBezTo>
                    <a:pt x="39537" y="70480"/>
                    <a:pt x="39537" y="70480"/>
                    <a:pt x="39537" y="70480"/>
                  </a:cubicBezTo>
                  <a:cubicBezTo>
                    <a:pt x="38943" y="71266"/>
                    <a:pt x="38249" y="71921"/>
                    <a:pt x="37555" y="72445"/>
                  </a:cubicBezTo>
                  <a:close/>
                  <a:moveTo>
                    <a:pt x="17043" y="70873"/>
                  </a:moveTo>
                  <a:cubicBezTo>
                    <a:pt x="16449" y="70218"/>
                    <a:pt x="15854" y="69432"/>
                    <a:pt x="15359" y="68515"/>
                  </a:cubicBezTo>
                  <a:cubicBezTo>
                    <a:pt x="16151" y="67729"/>
                    <a:pt x="16151" y="67729"/>
                    <a:pt x="16151" y="67729"/>
                  </a:cubicBezTo>
                  <a:cubicBezTo>
                    <a:pt x="16647" y="68515"/>
                    <a:pt x="17142" y="69170"/>
                    <a:pt x="17737" y="69825"/>
                  </a:cubicBezTo>
                  <a:lnTo>
                    <a:pt x="17043" y="70873"/>
                  </a:lnTo>
                  <a:close/>
                  <a:moveTo>
                    <a:pt x="79867" y="69956"/>
                  </a:moveTo>
                  <a:cubicBezTo>
                    <a:pt x="78777" y="69956"/>
                    <a:pt x="78777" y="69956"/>
                    <a:pt x="78777" y="69956"/>
                  </a:cubicBezTo>
                  <a:cubicBezTo>
                    <a:pt x="78777" y="66812"/>
                    <a:pt x="78777" y="66812"/>
                    <a:pt x="78777" y="66812"/>
                  </a:cubicBezTo>
                  <a:cubicBezTo>
                    <a:pt x="79867" y="66812"/>
                    <a:pt x="79867" y="66812"/>
                    <a:pt x="79867" y="66812"/>
                  </a:cubicBezTo>
                  <a:lnTo>
                    <a:pt x="79867" y="69956"/>
                  </a:lnTo>
                  <a:close/>
                  <a:moveTo>
                    <a:pt x="41321" y="68253"/>
                  </a:moveTo>
                  <a:cubicBezTo>
                    <a:pt x="40528" y="67336"/>
                    <a:pt x="40528" y="67336"/>
                    <a:pt x="40528" y="67336"/>
                  </a:cubicBezTo>
                  <a:cubicBezTo>
                    <a:pt x="41023" y="66550"/>
                    <a:pt x="41519" y="65764"/>
                    <a:pt x="41915" y="64978"/>
                  </a:cubicBezTo>
                  <a:cubicBezTo>
                    <a:pt x="42807" y="65764"/>
                    <a:pt x="42807" y="65764"/>
                    <a:pt x="42807" y="65764"/>
                  </a:cubicBezTo>
                  <a:cubicBezTo>
                    <a:pt x="42312" y="66681"/>
                    <a:pt x="41816" y="67467"/>
                    <a:pt x="41321" y="68253"/>
                  </a:cubicBezTo>
                  <a:close/>
                  <a:moveTo>
                    <a:pt x="13971" y="65895"/>
                  </a:moveTo>
                  <a:cubicBezTo>
                    <a:pt x="13575" y="64978"/>
                    <a:pt x="13179" y="64061"/>
                    <a:pt x="12782" y="63013"/>
                  </a:cubicBezTo>
                  <a:cubicBezTo>
                    <a:pt x="13773" y="62489"/>
                    <a:pt x="13773" y="62489"/>
                    <a:pt x="13773" y="62489"/>
                  </a:cubicBezTo>
                  <a:cubicBezTo>
                    <a:pt x="14071" y="63406"/>
                    <a:pt x="14467" y="64323"/>
                    <a:pt x="14863" y="65240"/>
                  </a:cubicBezTo>
                  <a:lnTo>
                    <a:pt x="13971" y="65895"/>
                  </a:lnTo>
                  <a:close/>
                  <a:moveTo>
                    <a:pt x="79867" y="63799"/>
                  </a:moveTo>
                  <a:cubicBezTo>
                    <a:pt x="78777" y="63799"/>
                    <a:pt x="78777" y="63799"/>
                    <a:pt x="78777" y="63799"/>
                  </a:cubicBezTo>
                  <a:cubicBezTo>
                    <a:pt x="78777" y="60655"/>
                    <a:pt x="78777" y="60655"/>
                    <a:pt x="78777" y="60655"/>
                  </a:cubicBezTo>
                  <a:cubicBezTo>
                    <a:pt x="79867" y="60655"/>
                    <a:pt x="79867" y="60655"/>
                    <a:pt x="79867" y="60655"/>
                  </a:cubicBezTo>
                  <a:lnTo>
                    <a:pt x="79867" y="63799"/>
                  </a:lnTo>
                  <a:close/>
                  <a:moveTo>
                    <a:pt x="43996" y="63013"/>
                  </a:moveTo>
                  <a:cubicBezTo>
                    <a:pt x="43104" y="62358"/>
                    <a:pt x="43104" y="62358"/>
                    <a:pt x="43104" y="62358"/>
                  </a:cubicBezTo>
                  <a:cubicBezTo>
                    <a:pt x="43402" y="61441"/>
                    <a:pt x="43798" y="60524"/>
                    <a:pt x="43996" y="59475"/>
                  </a:cubicBezTo>
                  <a:cubicBezTo>
                    <a:pt x="44987" y="59999"/>
                    <a:pt x="44987" y="59999"/>
                    <a:pt x="44987" y="59999"/>
                  </a:cubicBezTo>
                  <a:cubicBezTo>
                    <a:pt x="44690" y="61048"/>
                    <a:pt x="44393" y="61965"/>
                    <a:pt x="43996" y="63013"/>
                  </a:cubicBezTo>
                  <a:close/>
                  <a:moveTo>
                    <a:pt x="11990" y="59999"/>
                  </a:moveTo>
                  <a:cubicBezTo>
                    <a:pt x="11791" y="58951"/>
                    <a:pt x="11593" y="57903"/>
                    <a:pt x="11395" y="56855"/>
                  </a:cubicBezTo>
                  <a:cubicBezTo>
                    <a:pt x="12485" y="56593"/>
                    <a:pt x="12485" y="56593"/>
                    <a:pt x="12485" y="56593"/>
                  </a:cubicBezTo>
                  <a:cubicBezTo>
                    <a:pt x="12584" y="57641"/>
                    <a:pt x="12782" y="58558"/>
                    <a:pt x="12981" y="59606"/>
                  </a:cubicBezTo>
                  <a:lnTo>
                    <a:pt x="11990" y="59999"/>
                  </a:lnTo>
                  <a:close/>
                  <a:moveTo>
                    <a:pt x="79867" y="57510"/>
                  </a:moveTo>
                  <a:cubicBezTo>
                    <a:pt x="78777" y="57510"/>
                    <a:pt x="78777" y="57510"/>
                    <a:pt x="78777" y="57510"/>
                  </a:cubicBezTo>
                  <a:cubicBezTo>
                    <a:pt x="78777" y="54366"/>
                    <a:pt x="78777" y="54366"/>
                    <a:pt x="78777" y="54366"/>
                  </a:cubicBezTo>
                  <a:cubicBezTo>
                    <a:pt x="79867" y="54366"/>
                    <a:pt x="79867" y="54366"/>
                    <a:pt x="79867" y="54366"/>
                  </a:cubicBezTo>
                  <a:lnTo>
                    <a:pt x="79867" y="57510"/>
                  </a:lnTo>
                  <a:close/>
                  <a:moveTo>
                    <a:pt x="45780" y="56986"/>
                  </a:moveTo>
                  <a:cubicBezTo>
                    <a:pt x="44690" y="56593"/>
                    <a:pt x="44690" y="56593"/>
                    <a:pt x="44690" y="56593"/>
                  </a:cubicBezTo>
                  <a:cubicBezTo>
                    <a:pt x="44789" y="56462"/>
                    <a:pt x="44789" y="56331"/>
                    <a:pt x="44789" y="56200"/>
                  </a:cubicBezTo>
                  <a:cubicBezTo>
                    <a:pt x="44789" y="56200"/>
                    <a:pt x="44789" y="56069"/>
                    <a:pt x="44789" y="56069"/>
                  </a:cubicBezTo>
                  <a:cubicBezTo>
                    <a:pt x="44789" y="55676"/>
                    <a:pt x="44789" y="54759"/>
                    <a:pt x="44888" y="53580"/>
                  </a:cubicBezTo>
                  <a:cubicBezTo>
                    <a:pt x="45879" y="53711"/>
                    <a:pt x="45879" y="53711"/>
                    <a:pt x="45879" y="53711"/>
                  </a:cubicBezTo>
                  <a:cubicBezTo>
                    <a:pt x="45879" y="54890"/>
                    <a:pt x="45879" y="55676"/>
                    <a:pt x="45879" y="56069"/>
                  </a:cubicBezTo>
                  <a:cubicBezTo>
                    <a:pt x="45879" y="56200"/>
                    <a:pt x="45879" y="56200"/>
                    <a:pt x="45879" y="56200"/>
                  </a:cubicBezTo>
                  <a:cubicBezTo>
                    <a:pt x="45879" y="56331"/>
                    <a:pt x="45879" y="56331"/>
                    <a:pt x="45879" y="56331"/>
                  </a:cubicBezTo>
                  <a:cubicBezTo>
                    <a:pt x="45879" y="56331"/>
                    <a:pt x="45879" y="56331"/>
                    <a:pt x="45879" y="56331"/>
                  </a:cubicBezTo>
                  <a:cubicBezTo>
                    <a:pt x="45879" y="56462"/>
                    <a:pt x="45780" y="56593"/>
                    <a:pt x="45780" y="56986"/>
                  </a:cubicBezTo>
                  <a:close/>
                  <a:moveTo>
                    <a:pt x="12188" y="53580"/>
                  </a:moveTo>
                  <a:cubicBezTo>
                    <a:pt x="11098" y="53580"/>
                    <a:pt x="11098" y="53580"/>
                    <a:pt x="11098" y="53580"/>
                  </a:cubicBezTo>
                  <a:cubicBezTo>
                    <a:pt x="11098" y="50436"/>
                    <a:pt x="11098" y="50436"/>
                    <a:pt x="11098" y="50436"/>
                  </a:cubicBezTo>
                  <a:cubicBezTo>
                    <a:pt x="12188" y="50436"/>
                    <a:pt x="12188" y="50436"/>
                    <a:pt x="12188" y="50436"/>
                  </a:cubicBezTo>
                  <a:lnTo>
                    <a:pt x="12188" y="53580"/>
                  </a:lnTo>
                  <a:close/>
                  <a:moveTo>
                    <a:pt x="78678" y="51222"/>
                  </a:moveTo>
                  <a:cubicBezTo>
                    <a:pt x="78579" y="50305"/>
                    <a:pt x="78480" y="49257"/>
                    <a:pt x="78282" y="48209"/>
                  </a:cubicBezTo>
                  <a:cubicBezTo>
                    <a:pt x="79372" y="47947"/>
                    <a:pt x="79372" y="47947"/>
                    <a:pt x="79372" y="47947"/>
                  </a:cubicBezTo>
                  <a:cubicBezTo>
                    <a:pt x="79471" y="48995"/>
                    <a:pt x="79669" y="50043"/>
                    <a:pt x="79768" y="51091"/>
                  </a:cubicBezTo>
                  <a:lnTo>
                    <a:pt x="78678" y="51222"/>
                  </a:lnTo>
                  <a:close/>
                  <a:moveTo>
                    <a:pt x="46275" y="50698"/>
                  </a:moveTo>
                  <a:cubicBezTo>
                    <a:pt x="45185" y="50436"/>
                    <a:pt x="45185" y="50436"/>
                    <a:pt x="45185" y="50436"/>
                  </a:cubicBezTo>
                  <a:cubicBezTo>
                    <a:pt x="45383" y="49388"/>
                    <a:pt x="45483" y="48340"/>
                    <a:pt x="45681" y="47292"/>
                  </a:cubicBezTo>
                  <a:cubicBezTo>
                    <a:pt x="46771" y="47685"/>
                    <a:pt x="46771" y="47685"/>
                    <a:pt x="46771" y="47685"/>
                  </a:cubicBezTo>
                  <a:cubicBezTo>
                    <a:pt x="46573" y="48602"/>
                    <a:pt x="46374" y="49650"/>
                    <a:pt x="46275" y="50698"/>
                  </a:cubicBezTo>
                  <a:close/>
                  <a:moveTo>
                    <a:pt x="12188" y="47423"/>
                  </a:moveTo>
                  <a:cubicBezTo>
                    <a:pt x="11098" y="47423"/>
                    <a:pt x="11098" y="47423"/>
                    <a:pt x="11098" y="47423"/>
                  </a:cubicBezTo>
                  <a:cubicBezTo>
                    <a:pt x="11098" y="44279"/>
                    <a:pt x="11098" y="44279"/>
                    <a:pt x="11098" y="44279"/>
                  </a:cubicBezTo>
                  <a:cubicBezTo>
                    <a:pt x="12188" y="44279"/>
                    <a:pt x="12188" y="44279"/>
                    <a:pt x="12188" y="44279"/>
                  </a:cubicBezTo>
                  <a:lnTo>
                    <a:pt x="12188" y="47423"/>
                  </a:lnTo>
                  <a:close/>
                  <a:moveTo>
                    <a:pt x="77588" y="45327"/>
                  </a:moveTo>
                  <a:cubicBezTo>
                    <a:pt x="77390" y="44410"/>
                    <a:pt x="77093" y="43362"/>
                    <a:pt x="76696" y="42576"/>
                  </a:cubicBezTo>
                  <a:cubicBezTo>
                    <a:pt x="77687" y="41921"/>
                    <a:pt x="77687" y="41921"/>
                    <a:pt x="77687" y="41921"/>
                  </a:cubicBezTo>
                  <a:cubicBezTo>
                    <a:pt x="77985" y="42838"/>
                    <a:pt x="78381" y="43886"/>
                    <a:pt x="78579" y="44803"/>
                  </a:cubicBezTo>
                  <a:lnTo>
                    <a:pt x="77588" y="45327"/>
                  </a:lnTo>
                  <a:close/>
                  <a:moveTo>
                    <a:pt x="47464" y="44803"/>
                  </a:moveTo>
                  <a:cubicBezTo>
                    <a:pt x="46473" y="44279"/>
                    <a:pt x="46473" y="44279"/>
                    <a:pt x="46473" y="44279"/>
                  </a:cubicBezTo>
                  <a:cubicBezTo>
                    <a:pt x="46771" y="43231"/>
                    <a:pt x="47167" y="42183"/>
                    <a:pt x="47563" y="41266"/>
                  </a:cubicBezTo>
                  <a:cubicBezTo>
                    <a:pt x="48455" y="41921"/>
                    <a:pt x="48455" y="41921"/>
                    <a:pt x="48455" y="41921"/>
                  </a:cubicBezTo>
                  <a:cubicBezTo>
                    <a:pt x="48059" y="42838"/>
                    <a:pt x="47762" y="43755"/>
                    <a:pt x="47464" y="44803"/>
                  </a:cubicBezTo>
                  <a:close/>
                  <a:moveTo>
                    <a:pt x="12188" y="41135"/>
                  </a:moveTo>
                  <a:cubicBezTo>
                    <a:pt x="11098" y="41135"/>
                    <a:pt x="11098" y="41135"/>
                    <a:pt x="11098" y="41135"/>
                  </a:cubicBezTo>
                  <a:cubicBezTo>
                    <a:pt x="11098" y="37991"/>
                    <a:pt x="11098" y="37991"/>
                    <a:pt x="11098" y="37991"/>
                  </a:cubicBezTo>
                  <a:cubicBezTo>
                    <a:pt x="12188" y="37991"/>
                    <a:pt x="12188" y="37991"/>
                    <a:pt x="12188" y="37991"/>
                  </a:cubicBezTo>
                  <a:lnTo>
                    <a:pt x="12188" y="41135"/>
                  </a:lnTo>
                  <a:close/>
                  <a:moveTo>
                    <a:pt x="75507" y="39956"/>
                  </a:moveTo>
                  <a:cubicBezTo>
                    <a:pt x="75111" y="39039"/>
                    <a:pt x="74616" y="38253"/>
                    <a:pt x="74120" y="37598"/>
                  </a:cubicBezTo>
                  <a:cubicBezTo>
                    <a:pt x="74814" y="36681"/>
                    <a:pt x="74814" y="36681"/>
                    <a:pt x="74814" y="36681"/>
                  </a:cubicBezTo>
                  <a:cubicBezTo>
                    <a:pt x="75408" y="37336"/>
                    <a:pt x="75904" y="38253"/>
                    <a:pt x="76399" y="39170"/>
                  </a:cubicBezTo>
                  <a:lnTo>
                    <a:pt x="75507" y="39956"/>
                  </a:lnTo>
                  <a:close/>
                  <a:moveTo>
                    <a:pt x="49644" y="39432"/>
                  </a:moveTo>
                  <a:cubicBezTo>
                    <a:pt x="48852" y="38515"/>
                    <a:pt x="48852" y="38515"/>
                    <a:pt x="48852" y="38515"/>
                  </a:cubicBezTo>
                  <a:cubicBezTo>
                    <a:pt x="49347" y="37729"/>
                    <a:pt x="49843" y="36812"/>
                    <a:pt x="50437" y="36157"/>
                  </a:cubicBezTo>
                  <a:cubicBezTo>
                    <a:pt x="51131" y="37074"/>
                    <a:pt x="51131" y="37074"/>
                    <a:pt x="51131" y="37074"/>
                  </a:cubicBezTo>
                  <a:cubicBezTo>
                    <a:pt x="50635" y="37860"/>
                    <a:pt x="50140" y="38646"/>
                    <a:pt x="49644" y="39432"/>
                  </a:cubicBezTo>
                  <a:close/>
                  <a:moveTo>
                    <a:pt x="72436" y="35633"/>
                  </a:moveTo>
                  <a:cubicBezTo>
                    <a:pt x="71742" y="34978"/>
                    <a:pt x="71147" y="34454"/>
                    <a:pt x="70454" y="34061"/>
                  </a:cubicBezTo>
                  <a:cubicBezTo>
                    <a:pt x="70949" y="32751"/>
                    <a:pt x="70949" y="32751"/>
                    <a:pt x="70949" y="32751"/>
                  </a:cubicBezTo>
                  <a:cubicBezTo>
                    <a:pt x="71643" y="33275"/>
                    <a:pt x="72336" y="33799"/>
                    <a:pt x="73030" y="34454"/>
                  </a:cubicBezTo>
                  <a:lnTo>
                    <a:pt x="72436" y="35633"/>
                  </a:lnTo>
                  <a:close/>
                  <a:moveTo>
                    <a:pt x="52914" y="35240"/>
                  </a:moveTo>
                  <a:cubicBezTo>
                    <a:pt x="52320" y="34061"/>
                    <a:pt x="52320" y="34061"/>
                    <a:pt x="52320" y="34061"/>
                  </a:cubicBezTo>
                  <a:cubicBezTo>
                    <a:pt x="53014" y="33406"/>
                    <a:pt x="53707" y="32882"/>
                    <a:pt x="54401" y="32489"/>
                  </a:cubicBezTo>
                  <a:cubicBezTo>
                    <a:pt x="54896" y="33668"/>
                    <a:pt x="54896" y="33668"/>
                    <a:pt x="54896" y="33668"/>
                  </a:cubicBezTo>
                  <a:cubicBezTo>
                    <a:pt x="54203" y="34192"/>
                    <a:pt x="53509" y="34585"/>
                    <a:pt x="52914" y="35240"/>
                  </a:cubicBezTo>
                  <a:close/>
                  <a:moveTo>
                    <a:pt x="12188" y="34847"/>
                  </a:moveTo>
                  <a:cubicBezTo>
                    <a:pt x="11098" y="34847"/>
                    <a:pt x="11098" y="34847"/>
                    <a:pt x="11098" y="34847"/>
                  </a:cubicBezTo>
                  <a:cubicBezTo>
                    <a:pt x="11098" y="31703"/>
                    <a:pt x="11098" y="31703"/>
                    <a:pt x="11098" y="31703"/>
                  </a:cubicBezTo>
                  <a:cubicBezTo>
                    <a:pt x="12188" y="31703"/>
                    <a:pt x="12188" y="31703"/>
                    <a:pt x="12188" y="31703"/>
                  </a:cubicBezTo>
                  <a:lnTo>
                    <a:pt x="12188" y="34847"/>
                  </a:lnTo>
                  <a:close/>
                  <a:moveTo>
                    <a:pt x="68373" y="32882"/>
                  </a:moveTo>
                  <a:cubicBezTo>
                    <a:pt x="67679" y="32489"/>
                    <a:pt x="66886" y="32227"/>
                    <a:pt x="66094" y="32096"/>
                  </a:cubicBezTo>
                  <a:cubicBezTo>
                    <a:pt x="66292" y="30655"/>
                    <a:pt x="66292" y="30655"/>
                    <a:pt x="66292" y="30655"/>
                  </a:cubicBezTo>
                  <a:cubicBezTo>
                    <a:pt x="67184" y="30917"/>
                    <a:pt x="67976" y="31179"/>
                    <a:pt x="68670" y="31441"/>
                  </a:cubicBezTo>
                  <a:lnTo>
                    <a:pt x="68373" y="32882"/>
                  </a:lnTo>
                  <a:close/>
                  <a:moveTo>
                    <a:pt x="56977" y="32620"/>
                  </a:moveTo>
                  <a:cubicBezTo>
                    <a:pt x="56680" y="31310"/>
                    <a:pt x="56680" y="31310"/>
                    <a:pt x="56680" y="31310"/>
                  </a:cubicBezTo>
                  <a:cubicBezTo>
                    <a:pt x="57473" y="30917"/>
                    <a:pt x="58265" y="30786"/>
                    <a:pt x="59058" y="30524"/>
                  </a:cubicBezTo>
                  <a:cubicBezTo>
                    <a:pt x="59256" y="31965"/>
                    <a:pt x="59256" y="31965"/>
                    <a:pt x="59256" y="31965"/>
                  </a:cubicBezTo>
                  <a:cubicBezTo>
                    <a:pt x="58464" y="32096"/>
                    <a:pt x="57770" y="32358"/>
                    <a:pt x="56977" y="32620"/>
                  </a:cubicBezTo>
                  <a:close/>
                  <a:moveTo>
                    <a:pt x="63815" y="31703"/>
                  </a:moveTo>
                  <a:cubicBezTo>
                    <a:pt x="63418" y="31703"/>
                    <a:pt x="62923" y="31572"/>
                    <a:pt x="62526" y="31572"/>
                  </a:cubicBezTo>
                  <a:cubicBezTo>
                    <a:pt x="62229" y="31572"/>
                    <a:pt x="61833" y="31703"/>
                    <a:pt x="61535" y="31703"/>
                  </a:cubicBezTo>
                  <a:cubicBezTo>
                    <a:pt x="61535" y="30262"/>
                    <a:pt x="61535" y="30262"/>
                    <a:pt x="61535" y="30262"/>
                  </a:cubicBezTo>
                  <a:cubicBezTo>
                    <a:pt x="61833" y="30262"/>
                    <a:pt x="62130" y="30262"/>
                    <a:pt x="62526" y="30262"/>
                  </a:cubicBezTo>
                  <a:cubicBezTo>
                    <a:pt x="63022" y="30262"/>
                    <a:pt x="63517" y="30262"/>
                    <a:pt x="63914" y="30262"/>
                  </a:cubicBezTo>
                  <a:lnTo>
                    <a:pt x="63815" y="31703"/>
                  </a:lnTo>
                  <a:close/>
                  <a:moveTo>
                    <a:pt x="12188" y="28558"/>
                  </a:moveTo>
                  <a:cubicBezTo>
                    <a:pt x="11098" y="28558"/>
                    <a:pt x="11098" y="28558"/>
                    <a:pt x="11098" y="28558"/>
                  </a:cubicBezTo>
                  <a:cubicBezTo>
                    <a:pt x="11098" y="25414"/>
                    <a:pt x="11098" y="25414"/>
                    <a:pt x="11098" y="25414"/>
                  </a:cubicBezTo>
                  <a:cubicBezTo>
                    <a:pt x="12188" y="25414"/>
                    <a:pt x="12188" y="25414"/>
                    <a:pt x="12188" y="25414"/>
                  </a:cubicBezTo>
                  <a:lnTo>
                    <a:pt x="12188" y="28558"/>
                  </a:lnTo>
                  <a:close/>
                  <a:moveTo>
                    <a:pt x="12188" y="22270"/>
                  </a:moveTo>
                  <a:cubicBezTo>
                    <a:pt x="11098" y="22270"/>
                    <a:pt x="11098" y="22270"/>
                    <a:pt x="11098" y="22270"/>
                  </a:cubicBezTo>
                  <a:cubicBezTo>
                    <a:pt x="11098" y="21484"/>
                    <a:pt x="11098" y="21484"/>
                    <a:pt x="11098" y="21484"/>
                  </a:cubicBezTo>
                  <a:cubicBezTo>
                    <a:pt x="11098" y="21484"/>
                    <a:pt x="11098" y="20567"/>
                    <a:pt x="10999" y="19257"/>
                  </a:cubicBezTo>
                  <a:cubicBezTo>
                    <a:pt x="11990" y="19126"/>
                    <a:pt x="11990" y="19126"/>
                    <a:pt x="11990" y="19126"/>
                  </a:cubicBezTo>
                  <a:cubicBezTo>
                    <a:pt x="12188" y="20567"/>
                    <a:pt x="12188" y="21484"/>
                    <a:pt x="12188" y="21484"/>
                  </a:cubicBezTo>
                  <a:lnTo>
                    <a:pt x="12188" y="22270"/>
                  </a:lnTo>
                  <a:close/>
                  <a:moveTo>
                    <a:pt x="10503" y="16244"/>
                  </a:moveTo>
                  <a:cubicBezTo>
                    <a:pt x="10305" y="15327"/>
                    <a:pt x="10008" y="14279"/>
                    <a:pt x="9710" y="13362"/>
                  </a:cubicBezTo>
                  <a:cubicBezTo>
                    <a:pt x="10701" y="12838"/>
                    <a:pt x="10701" y="12838"/>
                    <a:pt x="10701" y="12838"/>
                  </a:cubicBezTo>
                  <a:cubicBezTo>
                    <a:pt x="10999" y="13886"/>
                    <a:pt x="11296" y="14934"/>
                    <a:pt x="11494" y="15851"/>
                  </a:cubicBezTo>
                  <a:lnTo>
                    <a:pt x="10503" y="16244"/>
                  </a:lnTo>
                  <a:close/>
                  <a:moveTo>
                    <a:pt x="8720" y="10742"/>
                  </a:moveTo>
                  <a:cubicBezTo>
                    <a:pt x="8323" y="9825"/>
                    <a:pt x="7828" y="9039"/>
                    <a:pt x="7431" y="8253"/>
                  </a:cubicBezTo>
                  <a:cubicBezTo>
                    <a:pt x="8224" y="7336"/>
                    <a:pt x="8224" y="7336"/>
                    <a:pt x="8224" y="7336"/>
                  </a:cubicBezTo>
                  <a:cubicBezTo>
                    <a:pt x="8720" y="8122"/>
                    <a:pt x="9215" y="9039"/>
                    <a:pt x="9611" y="9956"/>
                  </a:cubicBezTo>
                  <a:lnTo>
                    <a:pt x="8720" y="10742"/>
                  </a:lnTo>
                  <a:close/>
                  <a:moveTo>
                    <a:pt x="5846" y="6026"/>
                  </a:moveTo>
                  <a:cubicBezTo>
                    <a:pt x="5251" y="5371"/>
                    <a:pt x="4657" y="4716"/>
                    <a:pt x="4062" y="4061"/>
                  </a:cubicBezTo>
                  <a:cubicBezTo>
                    <a:pt x="4657" y="2882"/>
                    <a:pt x="4657" y="2882"/>
                    <a:pt x="4657" y="2882"/>
                  </a:cubicBezTo>
                  <a:cubicBezTo>
                    <a:pt x="5350" y="3537"/>
                    <a:pt x="5945" y="4192"/>
                    <a:pt x="6540" y="4978"/>
                  </a:cubicBezTo>
                  <a:lnTo>
                    <a:pt x="5846" y="6026"/>
                  </a:lnTo>
                  <a:close/>
                  <a:moveTo>
                    <a:pt x="2080" y="2489"/>
                  </a:moveTo>
                  <a:cubicBezTo>
                    <a:pt x="1387" y="2096"/>
                    <a:pt x="693" y="1703"/>
                    <a:pt x="0" y="1310"/>
                  </a:cubicBezTo>
                  <a:cubicBezTo>
                    <a:pt x="297" y="0"/>
                    <a:pt x="297" y="0"/>
                    <a:pt x="297" y="0"/>
                  </a:cubicBezTo>
                  <a:cubicBezTo>
                    <a:pt x="1090" y="393"/>
                    <a:pt x="1882" y="786"/>
                    <a:pt x="2576" y="1310"/>
                  </a:cubicBezTo>
                  <a:lnTo>
                    <a:pt x="2080" y="2489"/>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62" name="Google Shape;962;p177"/>
            <p:cNvSpPr/>
            <p:nvPr/>
          </p:nvSpPr>
          <p:spPr>
            <a:xfrm>
              <a:off x="4952646" y="1614779"/>
              <a:ext cx="3624300" cy="2746800"/>
            </a:xfrm>
            <a:custGeom>
              <a:avLst/>
              <a:gdLst/>
              <a:ahLst/>
              <a:cxnLst/>
              <a:rect l="l" t="t" r="r" b="b"/>
              <a:pathLst>
                <a:path w="120000" h="120000" extrusionOk="0">
                  <a:moveTo>
                    <a:pt x="95028" y="0"/>
                  </a:moveTo>
                  <a:cubicBezTo>
                    <a:pt x="96317" y="0"/>
                    <a:pt x="96317" y="0"/>
                    <a:pt x="96317" y="0"/>
                  </a:cubicBezTo>
                  <a:cubicBezTo>
                    <a:pt x="96317" y="1441"/>
                    <a:pt x="96317" y="1441"/>
                    <a:pt x="96317" y="1441"/>
                  </a:cubicBezTo>
                  <a:cubicBezTo>
                    <a:pt x="95028" y="1441"/>
                    <a:pt x="95028" y="1441"/>
                    <a:pt x="95028" y="1441"/>
                  </a:cubicBezTo>
                  <a:cubicBezTo>
                    <a:pt x="95028" y="1441"/>
                    <a:pt x="95028" y="1441"/>
                    <a:pt x="95028" y="1441"/>
                  </a:cubicBezTo>
                  <a:cubicBezTo>
                    <a:pt x="94731" y="1441"/>
                    <a:pt x="94335" y="1441"/>
                    <a:pt x="93938" y="1441"/>
                  </a:cubicBezTo>
                  <a:cubicBezTo>
                    <a:pt x="93938" y="0"/>
                    <a:pt x="93938" y="0"/>
                    <a:pt x="93938" y="0"/>
                  </a:cubicBezTo>
                  <a:cubicBezTo>
                    <a:pt x="94335" y="0"/>
                    <a:pt x="94632" y="0"/>
                    <a:pt x="95028" y="0"/>
                  </a:cubicBezTo>
                  <a:cubicBezTo>
                    <a:pt x="95028" y="0"/>
                    <a:pt x="95028" y="0"/>
                    <a:pt x="95028" y="0"/>
                  </a:cubicBezTo>
                  <a:close/>
                  <a:moveTo>
                    <a:pt x="120000" y="1441"/>
                  </a:moveTo>
                  <a:cubicBezTo>
                    <a:pt x="117621" y="1441"/>
                    <a:pt x="117621" y="1441"/>
                    <a:pt x="117621" y="1441"/>
                  </a:cubicBezTo>
                  <a:cubicBezTo>
                    <a:pt x="117621" y="0"/>
                    <a:pt x="117621" y="0"/>
                    <a:pt x="117621" y="0"/>
                  </a:cubicBezTo>
                  <a:cubicBezTo>
                    <a:pt x="120000" y="0"/>
                    <a:pt x="120000" y="0"/>
                    <a:pt x="120000" y="0"/>
                  </a:cubicBezTo>
                  <a:lnTo>
                    <a:pt x="120000" y="1441"/>
                  </a:lnTo>
                  <a:close/>
                  <a:moveTo>
                    <a:pt x="115243" y="1441"/>
                  </a:moveTo>
                  <a:cubicBezTo>
                    <a:pt x="112964" y="1441"/>
                    <a:pt x="112964" y="1441"/>
                    <a:pt x="112964" y="1441"/>
                  </a:cubicBezTo>
                  <a:cubicBezTo>
                    <a:pt x="112964" y="0"/>
                    <a:pt x="112964" y="0"/>
                    <a:pt x="112964" y="0"/>
                  </a:cubicBezTo>
                  <a:cubicBezTo>
                    <a:pt x="115243" y="0"/>
                    <a:pt x="115243" y="0"/>
                    <a:pt x="115243" y="0"/>
                  </a:cubicBezTo>
                  <a:lnTo>
                    <a:pt x="115243" y="1441"/>
                  </a:lnTo>
                  <a:close/>
                  <a:moveTo>
                    <a:pt x="110586" y="1441"/>
                  </a:moveTo>
                  <a:cubicBezTo>
                    <a:pt x="108208" y="1441"/>
                    <a:pt x="108208" y="1441"/>
                    <a:pt x="108208" y="1441"/>
                  </a:cubicBezTo>
                  <a:cubicBezTo>
                    <a:pt x="108208" y="0"/>
                    <a:pt x="108208" y="0"/>
                    <a:pt x="108208" y="0"/>
                  </a:cubicBezTo>
                  <a:cubicBezTo>
                    <a:pt x="110586" y="0"/>
                    <a:pt x="110586" y="0"/>
                    <a:pt x="110586" y="0"/>
                  </a:cubicBezTo>
                  <a:lnTo>
                    <a:pt x="110586" y="1441"/>
                  </a:lnTo>
                  <a:close/>
                  <a:moveTo>
                    <a:pt x="105829" y="1441"/>
                  </a:moveTo>
                  <a:cubicBezTo>
                    <a:pt x="103451" y="1441"/>
                    <a:pt x="103451" y="1441"/>
                    <a:pt x="103451" y="1441"/>
                  </a:cubicBezTo>
                  <a:cubicBezTo>
                    <a:pt x="103451" y="0"/>
                    <a:pt x="103451" y="0"/>
                    <a:pt x="103451" y="0"/>
                  </a:cubicBezTo>
                  <a:cubicBezTo>
                    <a:pt x="105829" y="0"/>
                    <a:pt x="105829" y="0"/>
                    <a:pt x="105829" y="0"/>
                  </a:cubicBezTo>
                  <a:lnTo>
                    <a:pt x="105829" y="1441"/>
                  </a:lnTo>
                  <a:close/>
                  <a:moveTo>
                    <a:pt x="101073" y="1441"/>
                  </a:moveTo>
                  <a:cubicBezTo>
                    <a:pt x="98695" y="1441"/>
                    <a:pt x="98695" y="1441"/>
                    <a:pt x="98695" y="1441"/>
                  </a:cubicBezTo>
                  <a:cubicBezTo>
                    <a:pt x="98695" y="0"/>
                    <a:pt x="98695" y="0"/>
                    <a:pt x="98695" y="0"/>
                  </a:cubicBezTo>
                  <a:cubicBezTo>
                    <a:pt x="101073" y="0"/>
                    <a:pt x="101073" y="0"/>
                    <a:pt x="101073" y="0"/>
                  </a:cubicBezTo>
                  <a:lnTo>
                    <a:pt x="101073" y="1441"/>
                  </a:lnTo>
                  <a:close/>
                  <a:moveTo>
                    <a:pt x="91758" y="1834"/>
                  </a:moveTo>
                  <a:cubicBezTo>
                    <a:pt x="90966" y="1965"/>
                    <a:pt x="90173" y="2227"/>
                    <a:pt x="89479" y="2620"/>
                  </a:cubicBezTo>
                  <a:cubicBezTo>
                    <a:pt x="89182" y="1310"/>
                    <a:pt x="89182" y="1310"/>
                    <a:pt x="89182" y="1310"/>
                  </a:cubicBezTo>
                  <a:cubicBezTo>
                    <a:pt x="89876" y="917"/>
                    <a:pt x="90668" y="655"/>
                    <a:pt x="91560" y="393"/>
                  </a:cubicBezTo>
                  <a:lnTo>
                    <a:pt x="91758" y="1834"/>
                  </a:lnTo>
                  <a:close/>
                  <a:moveTo>
                    <a:pt x="87497" y="3799"/>
                  </a:moveTo>
                  <a:cubicBezTo>
                    <a:pt x="86804" y="4323"/>
                    <a:pt x="86209" y="4978"/>
                    <a:pt x="85615" y="5633"/>
                  </a:cubicBezTo>
                  <a:cubicBezTo>
                    <a:pt x="84921" y="4585"/>
                    <a:pt x="84921" y="4585"/>
                    <a:pt x="84921" y="4585"/>
                  </a:cubicBezTo>
                  <a:cubicBezTo>
                    <a:pt x="85516" y="3799"/>
                    <a:pt x="86209" y="3144"/>
                    <a:pt x="86903" y="2620"/>
                  </a:cubicBezTo>
                  <a:lnTo>
                    <a:pt x="87497" y="3799"/>
                  </a:lnTo>
                  <a:close/>
                  <a:moveTo>
                    <a:pt x="84029" y="7729"/>
                  </a:moveTo>
                  <a:cubicBezTo>
                    <a:pt x="83534" y="8515"/>
                    <a:pt x="83137" y="9301"/>
                    <a:pt x="82741" y="10218"/>
                  </a:cubicBezTo>
                  <a:cubicBezTo>
                    <a:pt x="81849" y="9563"/>
                    <a:pt x="81849" y="9563"/>
                    <a:pt x="81849" y="9563"/>
                  </a:cubicBezTo>
                  <a:cubicBezTo>
                    <a:pt x="82246" y="8515"/>
                    <a:pt x="82741" y="7729"/>
                    <a:pt x="83236" y="6812"/>
                  </a:cubicBezTo>
                  <a:lnTo>
                    <a:pt x="84029" y="7729"/>
                  </a:lnTo>
                  <a:close/>
                  <a:moveTo>
                    <a:pt x="81651" y="12969"/>
                  </a:moveTo>
                  <a:cubicBezTo>
                    <a:pt x="81354" y="13886"/>
                    <a:pt x="81156" y="14803"/>
                    <a:pt x="80957" y="15851"/>
                  </a:cubicBezTo>
                  <a:cubicBezTo>
                    <a:pt x="79867" y="15458"/>
                    <a:pt x="79867" y="15458"/>
                    <a:pt x="79867" y="15458"/>
                  </a:cubicBezTo>
                  <a:cubicBezTo>
                    <a:pt x="80165" y="14410"/>
                    <a:pt x="80363" y="13362"/>
                    <a:pt x="80759" y="12445"/>
                  </a:cubicBezTo>
                  <a:lnTo>
                    <a:pt x="81651" y="12969"/>
                  </a:lnTo>
                  <a:close/>
                  <a:moveTo>
                    <a:pt x="80363" y="18864"/>
                  </a:moveTo>
                  <a:cubicBezTo>
                    <a:pt x="80165" y="19781"/>
                    <a:pt x="80066" y="20829"/>
                    <a:pt x="79966" y="21877"/>
                  </a:cubicBezTo>
                  <a:cubicBezTo>
                    <a:pt x="78976" y="21746"/>
                    <a:pt x="78976" y="21746"/>
                    <a:pt x="78976" y="21746"/>
                  </a:cubicBezTo>
                  <a:cubicBezTo>
                    <a:pt x="79075" y="20567"/>
                    <a:pt x="79174" y="19519"/>
                    <a:pt x="79273" y="18471"/>
                  </a:cubicBezTo>
                  <a:lnTo>
                    <a:pt x="80363" y="18864"/>
                  </a:lnTo>
                  <a:close/>
                  <a:moveTo>
                    <a:pt x="79867" y="24890"/>
                  </a:moveTo>
                  <a:cubicBezTo>
                    <a:pt x="79867" y="25021"/>
                    <a:pt x="79867" y="25152"/>
                    <a:pt x="79867" y="25283"/>
                  </a:cubicBezTo>
                  <a:cubicBezTo>
                    <a:pt x="79867" y="25545"/>
                    <a:pt x="79867" y="25676"/>
                    <a:pt x="79867" y="25676"/>
                  </a:cubicBezTo>
                  <a:cubicBezTo>
                    <a:pt x="79867" y="28034"/>
                    <a:pt x="79867" y="28034"/>
                    <a:pt x="79867" y="28034"/>
                  </a:cubicBezTo>
                  <a:cubicBezTo>
                    <a:pt x="78777" y="28034"/>
                    <a:pt x="78777" y="28034"/>
                    <a:pt x="78777" y="28034"/>
                  </a:cubicBezTo>
                  <a:cubicBezTo>
                    <a:pt x="78777" y="25676"/>
                    <a:pt x="78777" y="25676"/>
                    <a:pt x="78777" y="25676"/>
                  </a:cubicBezTo>
                  <a:cubicBezTo>
                    <a:pt x="78777" y="25676"/>
                    <a:pt x="78777" y="25545"/>
                    <a:pt x="78777" y="25283"/>
                  </a:cubicBezTo>
                  <a:cubicBezTo>
                    <a:pt x="78777" y="25152"/>
                    <a:pt x="78777" y="25021"/>
                    <a:pt x="78777" y="24890"/>
                  </a:cubicBezTo>
                  <a:lnTo>
                    <a:pt x="79867" y="24890"/>
                  </a:lnTo>
                  <a:close/>
                  <a:moveTo>
                    <a:pt x="79867" y="34323"/>
                  </a:moveTo>
                  <a:cubicBezTo>
                    <a:pt x="78777" y="34323"/>
                    <a:pt x="78777" y="34323"/>
                    <a:pt x="78777" y="34323"/>
                  </a:cubicBezTo>
                  <a:cubicBezTo>
                    <a:pt x="78777" y="31179"/>
                    <a:pt x="78777" y="31179"/>
                    <a:pt x="78777" y="31179"/>
                  </a:cubicBezTo>
                  <a:cubicBezTo>
                    <a:pt x="79867" y="31179"/>
                    <a:pt x="79867" y="31179"/>
                    <a:pt x="79867" y="31179"/>
                  </a:cubicBezTo>
                  <a:lnTo>
                    <a:pt x="79867" y="34323"/>
                  </a:lnTo>
                  <a:close/>
                  <a:moveTo>
                    <a:pt x="79867" y="40611"/>
                  </a:moveTo>
                  <a:cubicBezTo>
                    <a:pt x="78777" y="40611"/>
                    <a:pt x="78777" y="40611"/>
                    <a:pt x="78777" y="40611"/>
                  </a:cubicBezTo>
                  <a:cubicBezTo>
                    <a:pt x="78777" y="37467"/>
                    <a:pt x="78777" y="37467"/>
                    <a:pt x="78777" y="37467"/>
                  </a:cubicBezTo>
                  <a:cubicBezTo>
                    <a:pt x="79867" y="37467"/>
                    <a:pt x="79867" y="37467"/>
                    <a:pt x="79867" y="37467"/>
                  </a:cubicBezTo>
                  <a:lnTo>
                    <a:pt x="79867" y="40611"/>
                  </a:lnTo>
                  <a:close/>
                  <a:moveTo>
                    <a:pt x="79867" y="46899"/>
                  </a:moveTo>
                  <a:cubicBezTo>
                    <a:pt x="78777" y="46899"/>
                    <a:pt x="78777" y="46899"/>
                    <a:pt x="78777" y="46899"/>
                  </a:cubicBezTo>
                  <a:cubicBezTo>
                    <a:pt x="78777" y="43755"/>
                    <a:pt x="78777" y="43755"/>
                    <a:pt x="78777" y="43755"/>
                  </a:cubicBezTo>
                  <a:cubicBezTo>
                    <a:pt x="79867" y="43755"/>
                    <a:pt x="79867" y="43755"/>
                    <a:pt x="79867" y="43755"/>
                  </a:cubicBezTo>
                  <a:lnTo>
                    <a:pt x="79867" y="46899"/>
                  </a:lnTo>
                  <a:close/>
                  <a:moveTo>
                    <a:pt x="30718" y="44279"/>
                  </a:moveTo>
                  <a:cubicBezTo>
                    <a:pt x="30619" y="45720"/>
                    <a:pt x="30619" y="45720"/>
                    <a:pt x="30619" y="45720"/>
                  </a:cubicBezTo>
                  <a:cubicBezTo>
                    <a:pt x="29826" y="45589"/>
                    <a:pt x="29033" y="45458"/>
                    <a:pt x="28241" y="45458"/>
                  </a:cubicBezTo>
                  <a:cubicBezTo>
                    <a:pt x="28340" y="44017"/>
                    <a:pt x="28340" y="44017"/>
                    <a:pt x="28340" y="44017"/>
                  </a:cubicBezTo>
                  <a:cubicBezTo>
                    <a:pt x="29132" y="44148"/>
                    <a:pt x="29925" y="44148"/>
                    <a:pt x="30718" y="44279"/>
                  </a:cubicBezTo>
                  <a:close/>
                  <a:moveTo>
                    <a:pt x="25962" y="45589"/>
                  </a:moveTo>
                  <a:cubicBezTo>
                    <a:pt x="25169" y="45589"/>
                    <a:pt x="24475" y="45851"/>
                    <a:pt x="23682" y="45982"/>
                  </a:cubicBezTo>
                  <a:cubicBezTo>
                    <a:pt x="23484" y="44672"/>
                    <a:pt x="23484" y="44672"/>
                    <a:pt x="23484" y="44672"/>
                  </a:cubicBezTo>
                  <a:cubicBezTo>
                    <a:pt x="24277" y="44410"/>
                    <a:pt x="25070" y="44279"/>
                    <a:pt x="25862" y="44148"/>
                  </a:cubicBezTo>
                  <a:lnTo>
                    <a:pt x="25962" y="45589"/>
                  </a:lnTo>
                  <a:close/>
                  <a:moveTo>
                    <a:pt x="35375" y="45982"/>
                  </a:moveTo>
                  <a:cubicBezTo>
                    <a:pt x="34979" y="47292"/>
                    <a:pt x="34979" y="47292"/>
                    <a:pt x="34979" y="47292"/>
                  </a:cubicBezTo>
                  <a:cubicBezTo>
                    <a:pt x="34285" y="46899"/>
                    <a:pt x="33592" y="46637"/>
                    <a:pt x="32799" y="46375"/>
                  </a:cubicBezTo>
                  <a:cubicBezTo>
                    <a:pt x="33096" y="44934"/>
                    <a:pt x="33096" y="44934"/>
                    <a:pt x="33096" y="44934"/>
                  </a:cubicBezTo>
                  <a:cubicBezTo>
                    <a:pt x="33889" y="45196"/>
                    <a:pt x="34682" y="45589"/>
                    <a:pt x="35375" y="45982"/>
                  </a:cubicBezTo>
                  <a:close/>
                  <a:moveTo>
                    <a:pt x="21502" y="46899"/>
                  </a:moveTo>
                  <a:cubicBezTo>
                    <a:pt x="20809" y="47292"/>
                    <a:pt x="20115" y="47816"/>
                    <a:pt x="19521" y="48340"/>
                  </a:cubicBezTo>
                  <a:cubicBezTo>
                    <a:pt x="18926" y="47161"/>
                    <a:pt x="18926" y="47161"/>
                    <a:pt x="18926" y="47161"/>
                  </a:cubicBezTo>
                  <a:cubicBezTo>
                    <a:pt x="19620" y="46506"/>
                    <a:pt x="20412" y="45982"/>
                    <a:pt x="21106" y="45589"/>
                  </a:cubicBezTo>
                  <a:lnTo>
                    <a:pt x="21502" y="46899"/>
                  </a:lnTo>
                  <a:close/>
                  <a:moveTo>
                    <a:pt x="39537" y="49388"/>
                  </a:moveTo>
                  <a:cubicBezTo>
                    <a:pt x="38843" y="50567"/>
                    <a:pt x="38843" y="50567"/>
                    <a:pt x="38843" y="50567"/>
                  </a:cubicBezTo>
                  <a:cubicBezTo>
                    <a:pt x="38249" y="49912"/>
                    <a:pt x="37654" y="49257"/>
                    <a:pt x="37060" y="48733"/>
                  </a:cubicBezTo>
                  <a:cubicBezTo>
                    <a:pt x="37555" y="47554"/>
                    <a:pt x="37555" y="47554"/>
                    <a:pt x="37555" y="47554"/>
                  </a:cubicBezTo>
                  <a:cubicBezTo>
                    <a:pt x="38249" y="48078"/>
                    <a:pt x="38943" y="48733"/>
                    <a:pt x="39537" y="49388"/>
                  </a:cubicBezTo>
                  <a:close/>
                  <a:moveTo>
                    <a:pt x="17737" y="50043"/>
                  </a:moveTo>
                  <a:cubicBezTo>
                    <a:pt x="17142" y="50698"/>
                    <a:pt x="16647" y="51484"/>
                    <a:pt x="16151" y="52270"/>
                  </a:cubicBezTo>
                  <a:cubicBezTo>
                    <a:pt x="15260" y="51353"/>
                    <a:pt x="15260" y="51353"/>
                    <a:pt x="15260" y="51353"/>
                  </a:cubicBezTo>
                  <a:cubicBezTo>
                    <a:pt x="15854" y="50567"/>
                    <a:pt x="16350" y="49781"/>
                    <a:pt x="16944" y="48995"/>
                  </a:cubicBezTo>
                  <a:lnTo>
                    <a:pt x="17737" y="50043"/>
                  </a:lnTo>
                  <a:close/>
                  <a:moveTo>
                    <a:pt x="79867" y="53056"/>
                  </a:moveTo>
                  <a:cubicBezTo>
                    <a:pt x="78777" y="53056"/>
                    <a:pt x="78777" y="53056"/>
                    <a:pt x="78777" y="53056"/>
                  </a:cubicBezTo>
                  <a:cubicBezTo>
                    <a:pt x="78777" y="50043"/>
                    <a:pt x="78777" y="50043"/>
                    <a:pt x="78777" y="50043"/>
                  </a:cubicBezTo>
                  <a:cubicBezTo>
                    <a:pt x="79867" y="50043"/>
                    <a:pt x="79867" y="50043"/>
                    <a:pt x="79867" y="50043"/>
                  </a:cubicBezTo>
                  <a:lnTo>
                    <a:pt x="79867" y="53056"/>
                  </a:lnTo>
                  <a:close/>
                  <a:moveTo>
                    <a:pt x="42807" y="54235"/>
                  </a:moveTo>
                  <a:cubicBezTo>
                    <a:pt x="41915" y="55021"/>
                    <a:pt x="41915" y="55021"/>
                    <a:pt x="41915" y="55021"/>
                  </a:cubicBezTo>
                  <a:cubicBezTo>
                    <a:pt x="41420" y="54235"/>
                    <a:pt x="41023" y="53318"/>
                    <a:pt x="40528" y="52663"/>
                  </a:cubicBezTo>
                  <a:cubicBezTo>
                    <a:pt x="41321" y="51746"/>
                    <a:pt x="41321" y="51746"/>
                    <a:pt x="41321" y="51746"/>
                  </a:cubicBezTo>
                  <a:cubicBezTo>
                    <a:pt x="41816" y="52532"/>
                    <a:pt x="42312" y="53318"/>
                    <a:pt x="42807" y="54235"/>
                  </a:cubicBezTo>
                  <a:close/>
                  <a:moveTo>
                    <a:pt x="14863" y="54759"/>
                  </a:moveTo>
                  <a:cubicBezTo>
                    <a:pt x="14467" y="55676"/>
                    <a:pt x="14071" y="56593"/>
                    <a:pt x="13773" y="57510"/>
                  </a:cubicBezTo>
                  <a:cubicBezTo>
                    <a:pt x="12782" y="56986"/>
                    <a:pt x="12782" y="56986"/>
                    <a:pt x="12782" y="56986"/>
                  </a:cubicBezTo>
                  <a:cubicBezTo>
                    <a:pt x="13179" y="55938"/>
                    <a:pt x="13476" y="55021"/>
                    <a:pt x="13872" y="54104"/>
                  </a:cubicBezTo>
                  <a:lnTo>
                    <a:pt x="14863" y="54759"/>
                  </a:lnTo>
                  <a:close/>
                  <a:moveTo>
                    <a:pt x="79867" y="59344"/>
                  </a:moveTo>
                  <a:cubicBezTo>
                    <a:pt x="78777" y="59344"/>
                    <a:pt x="78777" y="59344"/>
                    <a:pt x="78777" y="59344"/>
                  </a:cubicBezTo>
                  <a:cubicBezTo>
                    <a:pt x="78777" y="56200"/>
                    <a:pt x="78777" y="56200"/>
                    <a:pt x="78777" y="56200"/>
                  </a:cubicBezTo>
                  <a:cubicBezTo>
                    <a:pt x="79867" y="56200"/>
                    <a:pt x="79867" y="56200"/>
                    <a:pt x="79867" y="56200"/>
                  </a:cubicBezTo>
                  <a:lnTo>
                    <a:pt x="79867" y="59344"/>
                  </a:lnTo>
                  <a:close/>
                  <a:moveTo>
                    <a:pt x="44987" y="59999"/>
                  </a:moveTo>
                  <a:cubicBezTo>
                    <a:pt x="43996" y="60524"/>
                    <a:pt x="43996" y="60524"/>
                    <a:pt x="43996" y="60524"/>
                  </a:cubicBezTo>
                  <a:cubicBezTo>
                    <a:pt x="43699" y="59475"/>
                    <a:pt x="43402" y="58558"/>
                    <a:pt x="43104" y="57641"/>
                  </a:cubicBezTo>
                  <a:cubicBezTo>
                    <a:pt x="43996" y="56986"/>
                    <a:pt x="43996" y="56986"/>
                    <a:pt x="43996" y="56986"/>
                  </a:cubicBezTo>
                  <a:cubicBezTo>
                    <a:pt x="44393" y="58034"/>
                    <a:pt x="44690" y="58951"/>
                    <a:pt x="44987" y="59999"/>
                  </a:cubicBezTo>
                  <a:close/>
                  <a:moveTo>
                    <a:pt x="12981" y="60393"/>
                  </a:moveTo>
                  <a:cubicBezTo>
                    <a:pt x="12782" y="61310"/>
                    <a:pt x="12584" y="62358"/>
                    <a:pt x="12485" y="63406"/>
                  </a:cubicBezTo>
                  <a:cubicBezTo>
                    <a:pt x="11395" y="63144"/>
                    <a:pt x="11395" y="63144"/>
                    <a:pt x="11395" y="63144"/>
                  </a:cubicBezTo>
                  <a:cubicBezTo>
                    <a:pt x="11593" y="62096"/>
                    <a:pt x="11791" y="61048"/>
                    <a:pt x="11990" y="59999"/>
                  </a:cubicBezTo>
                  <a:lnTo>
                    <a:pt x="12981" y="60393"/>
                  </a:lnTo>
                  <a:close/>
                  <a:moveTo>
                    <a:pt x="79867" y="65633"/>
                  </a:moveTo>
                  <a:cubicBezTo>
                    <a:pt x="78777" y="65633"/>
                    <a:pt x="78777" y="65633"/>
                    <a:pt x="78777" y="65633"/>
                  </a:cubicBezTo>
                  <a:cubicBezTo>
                    <a:pt x="78777" y="62489"/>
                    <a:pt x="78777" y="62489"/>
                    <a:pt x="78777" y="62489"/>
                  </a:cubicBezTo>
                  <a:cubicBezTo>
                    <a:pt x="79867" y="62489"/>
                    <a:pt x="79867" y="62489"/>
                    <a:pt x="79867" y="62489"/>
                  </a:cubicBezTo>
                  <a:lnTo>
                    <a:pt x="79867" y="65633"/>
                  </a:lnTo>
                  <a:close/>
                  <a:moveTo>
                    <a:pt x="45780" y="63537"/>
                  </a:moveTo>
                  <a:cubicBezTo>
                    <a:pt x="45879" y="63668"/>
                    <a:pt x="45879" y="63668"/>
                    <a:pt x="45879" y="63668"/>
                  </a:cubicBezTo>
                  <a:cubicBezTo>
                    <a:pt x="45879" y="63668"/>
                    <a:pt x="45879" y="63668"/>
                    <a:pt x="45879" y="63668"/>
                  </a:cubicBezTo>
                  <a:cubicBezTo>
                    <a:pt x="45879" y="63799"/>
                    <a:pt x="45879" y="63799"/>
                    <a:pt x="45879" y="63930"/>
                  </a:cubicBezTo>
                  <a:cubicBezTo>
                    <a:pt x="45879" y="64323"/>
                    <a:pt x="45879" y="65109"/>
                    <a:pt x="45879" y="66288"/>
                  </a:cubicBezTo>
                  <a:cubicBezTo>
                    <a:pt x="44888" y="66419"/>
                    <a:pt x="44888" y="66419"/>
                    <a:pt x="44888" y="66419"/>
                  </a:cubicBezTo>
                  <a:cubicBezTo>
                    <a:pt x="44789" y="65240"/>
                    <a:pt x="44789" y="64323"/>
                    <a:pt x="44789" y="63930"/>
                  </a:cubicBezTo>
                  <a:cubicBezTo>
                    <a:pt x="44789" y="63930"/>
                    <a:pt x="44789" y="63799"/>
                    <a:pt x="44789" y="63799"/>
                  </a:cubicBezTo>
                  <a:cubicBezTo>
                    <a:pt x="44789" y="63668"/>
                    <a:pt x="44690" y="63537"/>
                    <a:pt x="44690" y="63406"/>
                  </a:cubicBezTo>
                  <a:cubicBezTo>
                    <a:pt x="45780" y="63013"/>
                    <a:pt x="45780" y="63013"/>
                    <a:pt x="45780" y="63013"/>
                  </a:cubicBezTo>
                  <a:cubicBezTo>
                    <a:pt x="45780" y="63406"/>
                    <a:pt x="45780" y="63537"/>
                    <a:pt x="45780" y="63537"/>
                  </a:cubicBezTo>
                  <a:close/>
                  <a:moveTo>
                    <a:pt x="12188" y="69432"/>
                  </a:moveTo>
                  <a:cubicBezTo>
                    <a:pt x="11098" y="69432"/>
                    <a:pt x="11098" y="69432"/>
                    <a:pt x="11098" y="69432"/>
                  </a:cubicBezTo>
                  <a:cubicBezTo>
                    <a:pt x="11098" y="66288"/>
                    <a:pt x="11098" y="66288"/>
                    <a:pt x="11098" y="66288"/>
                  </a:cubicBezTo>
                  <a:cubicBezTo>
                    <a:pt x="12188" y="66288"/>
                    <a:pt x="12188" y="66288"/>
                    <a:pt x="12188" y="66288"/>
                  </a:cubicBezTo>
                  <a:lnTo>
                    <a:pt x="12188" y="69432"/>
                  </a:lnTo>
                  <a:close/>
                  <a:moveTo>
                    <a:pt x="79768" y="68908"/>
                  </a:moveTo>
                  <a:cubicBezTo>
                    <a:pt x="79669" y="69956"/>
                    <a:pt x="79471" y="71004"/>
                    <a:pt x="79273" y="72052"/>
                  </a:cubicBezTo>
                  <a:cubicBezTo>
                    <a:pt x="78282" y="71659"/>
                    <a:pt x="78282" y="71659"/>
                    <a:pt x="78282" y="71659"/>
                  </a:cubicBezTo>
                  <a:cubicBezTo>
                    <a:pt x="78480" y="70742"/>
                    <a:pt x="78579" y="69694"/>
                    <a:pt x="78678" y="68646"/>
                  </a:cubicBezTo>
                  <a:lnTo>
                    <a:pt x="79768" y="68908"/>
                  </a:lnTo>
                  <a:close/>
                  <a:moveTo>
                    <a:pt x="46771" y="72314"/>
                  </a:moveTo>
                  <a:cubicBezTo>
                    <a:pt x="45681" y="72707"/>
                    <a:pt x="45681" y="72707"/>
                    <a:pt x="45681" y="72707"/>
                  </a:cubicBezTo>
                  <a:cubicBezTo>
                    <a:pt x="45483" y="71659"/>
                    <a:pt x="45284" y="70611"/>
                    <a:pt x="45185" y="69563"/>
                  </a:cubicBezTo>
                  <a:cubicBezTo>
                    <a:pt x="46275" y="69301"/>
                    <a:pt x="46275" y="69301"/>
                    <a:pt x="46275" y="69301"/>
                  </a:cubicBezTo>
                  <a:cubicBezTo>
                    <a:pt x="46374" y="70349"/>
                    <a:pt x="46573" y="71397"/>
                    <a:pt x="46771" y="72314"/>
                  </a:cubicBezTo>
                  <a:close/>
                  <a:moveTo>
                    <a:pt x="12188" y="75720"/>
                  </a:moveTo>
                  <a:cubicBezTo>
                    <a:pt x="11098" y="75720"/>
                    <a:pt x="11098" y="75720"/>
                    <a:pt x="11098" y="75720"/>
                  </a:cubicBezTo>
                  <a:cubicBezTo>
                    <a:pt x="11098" y="72576"/>
                    <a:pt x="11098" y="72576"/>
                    <a:pt x="11098" y="72576"/>
                  </a:cubicBezTo>
                  <a:cubicBezTo>
                    <a:pt x="12188" y="72576"/>
                    <a:pt x="12188" y="72576"/>
                    <a:pt x="12188" y="72576"/>
                  </a:cubicBezTo>
                  <a:lnTo>
                    <a:pt x="12188" y="75720"/>
                  </a:lnTo>
                  <a:close/>
                  <a:moveTo>
                    <a:pt x="78579" y="75065"/>
                  </a:moveTo>
                  <a:cubicBezTo>
                    <a:pt x="78381" y="76113"/>
                    <a:pt x="77985" y="77161"/>
                    <a:pt x="77687" y="78078"/>
                  </a:cubicBezTo>
                  <a:cubicBezTo>
                    <a:pt x="76696" y="77423"/>
                    <a:pt x="76696" y="77423"/>
                    <a:pt x="76696" y="77423"/>
                  </a:cubicBezTo>
                  <a:cubicBezTo>
                    <a:pt x="77093" y="76506"/>
                    <a:pt x="77390" y="75589"/>
                    <a:pt x="77588" y="74672"/>
                  </a:cubicBezTo>
                  <a:lnTo>
                    <a:pt x="78579" y="75065"/>
                  </a:lnTo>
                  <a:close/>
                  <a:moveTo>
                    <a:pt x="48455" y="77947"/>
                  </a:moveTo>
                  <a:cubicBezTo>
                    <a:pt x="47464" y="78733"/>
                    <a:pt x="47464" y="78733"/>
                    <a:pt x="47464" y="78733"/>
                  </a:cubicBezTo>
                  <a:cubicBezTo>
                    <a:pt x="47167" y="77816"/>
                    <a:pt x="46771" y="76768"/>
                    <a:pt x="46473" y="75720"/>
                  </a:cubicBezTo>
                  <a:cubicBezTo>
                    <a:pt x="47464" y="75196"/>
                    <a:pt x="47464" y="75196"/>
                    <a:pt x="47464" y="75196"/>
                  </a:cubicBezTo>
                  <a:cubicBezTo>
                    <a:pt x="47762" y="76244"/>
                    <a:pt x="48059" y="77161"/>
                    <a:pt x="48455" y="77947"/>
                  </a:cubicBezTo>
                  <a:close/>
                  <a:moveTo>
                    <a:pt x="12188" y="82008"/>
                  </a:moveTo>
                  <a:cubicBezTo>
                    <a:pt x="11098" y="82008"/>
                    <a:pt x="11098" y="82008"/>
                    <a:pt x="11098" y="82008"/>
                  </a:cubicBezTo>
                  <a:cubicBezTo>
                    <a:pt x="11098" y="78864"/>
                    <a:pt x="11098" y="78864"/>
                    <a:pt x="11098" y="78864"/>
                  </a:cubicBezTo>
                  <a:cubicBezTo>
                    <a:pt x="12188" y="78864"/>
                    <a:pt x="12188" y="78864"/>
                    <a:pt x="12188" y="78864"/>
                  </a:cubicBezTo>
                  <a:lnTo>
                    <a:pt x="12188" y="82008"/>
                  </a:lnTo>
                  <a:close/>
                  <a:moveTo>
                    <a:pt x="76399" y="80829"/>
                  </a:moveTo>
                  <a:cubicBezTo>
                    <a:pt x="75904" y="81746"/>
                    <a:pt x="75408" y="82532"/>
                    <a:pt x="74814" y="83318"/>
                  </a:cubicBezTo>
                  <a:cubicBezTo>
                    <a:pt x="74120" y="82401"/>
                    <a:pt x="74120" y="82401"/>
                    <a:pt x="74120" y="82401"/>
                  </a:cubicBezTo>
                  <a:cubicBezTo>
                    <a:pt x="74616" y="81615"/>
                    <a:pt x="75111" y="80829"/>
                    <a:pt x="75507" y="80043"/>
                  </a:cubicBezTo>
                  <a:lnTo>
                    <a:pt x="76399" y="80829"/>
                  </a:lnTo>
                  <a:close/>
                  <a:moveTo>
                    <a:pt x="51131" y="82794"/>
                  </a:moveTo>
                  <a:cubicBezTo>
                    <a:pt x="50437" y="83842"/>
                    <a:pt x="50437" y="83842"/>
                    <a:pt x="50437" y="83842"/>
                  </a:cubicBezTo>
                  <a:cubicBezTo>
                    <a:pt x="49843" y="83056"/>
                    <a:pt x="49347" y="82270"/>
                    <a:pt x="48852" y="81353"/>
                  </a:cubicBezTo>
                  <a:cubicBezTo>
                    <a:pt x="49644" y="80567"/>
                    <a:pt x="49644" y="80567"/>
                    <a:pt x="49644" y="80567"/>
                  </a:cubicBezTo>
                  <a:cubicBezTo>
                    <a:pt x="50140" y="81353"/>
                    <a:pt x="50635" y="82139"/>
                    <a:pt x="51131" y="82794"/>
                  </a:cubicBezTo>
                  <a:close/>
                  <a:moveTo>
                    <a:pt x="73030" y="85545"/>
                  </a:moveTo>
                  <a:cubicBezTo>
                    <a:pt x="72336" y="86200"/>
                    <a:pt x="71643" y="86724"/>
                    <a:pt x="70949" y="87248"/>
                  </a:cubicBezTo>
                  <a:cubicBezTo>
                    <a:pt x="70454" y="85938"/>
                    <a:pt x="70454" y="85938"/>
                    <a:pt x="70454" y="85938"/>
                  </a:cubicBezTo>
                  <a:cubicBezTo>
                    <a:pt x="71147" y="85545"/>
                    <a:pt x="71742" y="85021"/>
                    <a:pt x="72336" y="84366"/>
                  </a:cubicBezTo>
                  <a:lnTo>
                    <a:pt x="73030" y="85545"/>
                  </a:lnTo>
                  <a:close/>
                  <a:moveTo>
                    <a:pt x="54896" y="86331"/>
                  </a:moveTo>
                  <a:cubicBezTo>
                    <a:pt x="54401" y="87510"/>
                    <a:pt x="54401" y="87510"/>
                    <a:pt x="54401" y="87510"/>
                  </a:cubicBezTo>
                  <a:cubicBezTo>
                    <a:pt x="53707" y="87117"/>
                    <a:pt x="53014" y="86593"/>
                    <a:pt x="52320" y="85938"/>
                  </a:cubicBezTo>
                  <a:cubicBezTo>
                    <a:pt x="52914" y="84759"/>
                    <a:pt x="52914" y="84759"/>
                    <a:pt x="52914" y="84759"/>
                  </a:cubicBezTo>
                  <a:cubicBezTo>
                    <a:pt x="53509" y="85283"/>
                    <a:pt x="54203" y="85807"/>
                    <a:pt x="54896" y="86331"/>
                  </a:cubicBezTo>
                  <a:close/>
                  <a:moveTo>
                    <a:pt x="12188" y="88296"/>
                  </a:moveTo>
                  <a:cubicBezTo>
                    <a:pt x="11098" y="88296"/>
                    <a:pt x="11098" y="88296"/>
                    <a:pt x="11098" y="88296"/>
                  </a:cubicBezTo>
                  <a:cubicBezTo>
                    <a:pt x="11098" y="85152"/>
                    <a:pt x="11098" y="85152"/>
                    <a:pt x="11098" y="85152"/>
                  </a:cubicBezTo>
                  <a:cubicBezTo>
                    <a:pt x="12188" y="85152"/>
                    <a:pt x="12188" y="85152"/>
                    <a:pt x="12188" y="85152"/>
                  </a:cubicBezTo>
                  <a:lnTo>
                    <a:pt x="12188" y="88296"/>
                  </a:lnTo>
                  <a:close/>
                  <a:moveTo>
                    <a:pt x="68670" y="88427"/>
                  </a:moveTo>
                  <a:cubicBezTo>
                    <a:pt x="67976" y="88820"/>
                    <a:pt x="67184" y="89082"/>
                    <a:pt x="66292" y="89344"/>
                  </a:cubicBezTo>
                  <a:cubicBezTo>
                    <a:pt x="66094" y="87903"/>
                    <a:pt x="66094" y="87903"/>
                    <a:pt x="66094" y="87903"/>
                  </a:cubicBezTo>
                  <a:cubicBezTo>
                    <a:pt x="66886" y="87772"/>
                    <a:pt x="67679" y="87510"/>
                    <a:pt x="68373" y="87117"/>
                  </a:cubicBezTo>
                  <a:lnTo>
                    <a:pt x="68670" y="88427"/>
                  </a:lnTo>
                  <a:close/>
                  <a:moveTo>
                    <a:pt x="59256" y="88034"/>
                  </a:moveTo>
                  <a:cubicBezTo>
                    <a:pt x="59058" y="89475"/>
                    <a:pt x="59058" y="89475"/>
                    <a:pt x="59058" y="89475"/>
                  </a:cubicBezTo>
                  <a:cubicBezTo>
                    <a:pt x="58265" y="89213"/>
                    <a:pt x="57473" y="88951"/>
                    <a:pt x="56680" y="88689"/>
                  </a:cubicBezTo>
                  <a:cubicBezTo>
                    <a:pt x="56977" y="87379"/>
                    <a:pt x="56977" y="87379"/>
                    <a:pt x="56977" y="87379"/>
                  </a:cubicBezTo>
                  <a:cubicBezTo>
                    <a:pt x="57770" y="87641"/>
                    <a:pt x="58464" y="87903"/>
                    <a:pt x="59256" y="88034"/>
                  </a:cubicBezTo>
                  <a:close/>
                  <a:moveTo>
                    <a:pt x="63914" y="89737"/>
                  </a:moveTo>
                  <a:cubicBezTo>
                    <a:pt x="63418" y="89737"/>
                    <a:pt x="63022" y="89737"/>
                    <a:pt x="62526" y="89737"/>
                  </a:cubicBezTo>
                  <a:cubicBezTo>
                    <a:pt x="62130" y="89737"/>
                    <a:pt x="61833" y="89737"/>
                    <a:pt x="61535" y="89737"/>
                  </a:cubicBezTo>
                  <a:cubicBezTo>
                    <a:pt x="61535" y="88296"/>
                    <a:pt x="61535" y="88296"/>
                    <a:pt x="61535" y="88296"/>
                  </a:cubicBezTo>
                  <a:cubicBezTo>
                    <a:pt x="61833" y="88296"/>
                    <a:pt x="62229" y="88296"/>
                    <a:pt x="62526" y="88296"/>
                  </a:cubicBezTo>
                  <a:cubicBezTo>
                    <a:pt x="62923" y="88296"/>
                    <a:pt x="63418" y="88296"/>
                    <a:pt x="63815" y="88296"/>
                  </a:cubicBezTo>
                  <a:lnTo>
                    <a:pt x="63914" y="89737"/>
                  </a:lnTo>
                  <a:close/>
                  <a:moveTo>
                    <a:pt x="12188" y="94585"/>
                  </a:moveTo>
                  <a:cubicBezTo>
                    <a:pt x="11098" y="94585"/>
                    <a:pt x="11098" y="94585"/>
                    <a:pt x="11098" y="94585"/>
                  </a:cubicBezTo>
                  <a:cubicBezTo>
                    <a:pt x="11098" y="91441"/>
                    <a:pt x="11098" y="91441"/>
                    <a:pt x="11098" y="91441"/>
                  </a:cubicBezTo>
                  <a:cubicBezTo>
                    <a:pt x="12188" y="91441"/>
                    <a:pt x="12188" y="91441"/>
                    <a:pt x="12188" y="91441"/>
                  </a:cubicBezTo>
                  <a:lnTo>
                    <a:pt x="12188" y="94585"/>
                  </a:lnTo>
                  <a:close/>
                  <a:moveTo>
                    <a:pt x="12188" y="98515"/>
                  </a:moveTo>
                  <a:cubicBezTo>
                    <a:pt x="12188" y="98515"/>
                    <a:pt x="12188" y="99432"/>
                    <a:pt x="11990" y="100873"/>
                  </a:cubicBezTo>
                  <a:cubicBezTo>
                    <a:pt x="10999" y="100742"/>
                    <a:pt x="10999" y="100742"/>
                    <a:pt x="10999" y="100742"/>
                  </a:cubicBezTo>
                  <a:cubicBezTo>
                    <a:pt x="11098" y="99432"/>
                    <a:pt x="11098" y="98515"/>
                    <a:pt x="11098" y="98515"/>
                  </a:cubicBezTo>
                  <a:cubicBezTo>
                    <a:pt x="11098" y="97729"/>
                    <a:pt x="11098" y="97729"/>
                    <a:pt x="11098" y="97729"/>
                  </a:cubicBezTo>
                  <a:cubicBezTo>
                    <a:pt x="12188" y="97729"/>
                    <a:pt x="12188" y="97729"/>
                    <a:pt x="12188" y="97729"/>
                  </a:cubicBezTo>
                  <a:lnTo>
                    <a:pt x="12188" y="98515"/>
                  </a:lnTo>
                  <a:close/>
                  <a:moveTo>
                    <a:pt x="11494" y="104017"/>
                  </a:moveTo>
                  <a:cubicBezTo>
                    <a:pt x="11296" y="105065"/>
                    <a:pt x="10999" y="106113"/>
                    <a:pt x="10701" y="107161"/>
                  </a:cubicBezTo>
                  <a:cubicBezTo>
                    <a:pt x="9710" y="106506"/>
                    <a:pt x="9710" y="106506"/>
                    <a:pt x="9710" y="106506"/>
                  </a:cubicBezTo>
                  <a:cubicBezTo>
                    <a:pt x="10008" y="105589"/>
                    <a:pt x="10305" y="104672"/>
                    <a:pt x="10503" y="103755"/>
                  </a:cubicBezTo>
                  <a:lnTo>
                    <a:pt x="11494" y="104017"/>
                  </a:lnTo>
                  <a:close/>
                  <a:moveTo>
                    <a:pt x="9611" y="110043"/>
                  </a:moveTo>
                  <a:cubicBezTo>
                    <a:pt x="9215" y="110960"/>
                    <a:pt x="8720" y="111877"/>
                    <a:pt x="8224" y="112663"/>
                  </a:cubicBezTo>
                  <a:cubicBezTo>
                    <a:pt x="7431" y="111746"/>
                    <a:pt x="7431" y="111746"/>
                    <a:pt x="7431" y="111746"/>
                  </a:cubicBezTo>
                  <a:cubicBezTo>
                    <a:pt x="7828" y="110960"/>
                    <a:pt x="8323" y="110174"/>
                    <a:pt x="8720" y="109257"/>
                  </a:cubicBezTo>
                  <a:lnTo>
                    <a:pt x="9611" y="110043"/>
                  </a:lnTo>
                  <a:close/>
                  <a:moveTo>
                    <a:pt x="6540" y="115021"/>
                  </a:moveTo>
                  <a:cubicBezTo>
                    <a:pt x="5945" y="115807"/>
                    <a:pt x="5350" y="116462"/>
                    <a:pt x="4657" y="116986"/>
                  </a:cubicBezTo>
                  <a:cubicBezTo>
                    <a:pt x="4062" y="115938"/>
                    <a:pt x="4062" y="115938"/>
                    <a:pt x="4062" y="115938"/>
                  </a:cubicBezTo>
                  <a:cubicBezTo>
                    <a:pt x="4657" y="115283"/>
                    <a:pt x="5251" y="114628"/>
                    <a:pt x="5846" y="113973"/>
                  </a:cubicBezTo>
                  <a:lnTo>
                    <a:pt x="6540" y="115021"/>
                  </a:lnTo>
                  <a:close/>
                  <a:moveTo>
                    <a:pt x="2576" y="118689"/>
                  </a:moveTo>
                  <a:cubicBezTo>
                    <a:pt x="1882" y="119213"/>
                    <a:pt x="1090" y="119606"/>
                    <a:pt x="297" y="119999"/>
                  </a:cubicBezTo>
                  <a:cubicBezTo>
                    <a:pt x="0" y="118689"/>
                    <a:pt x="0" y="118689"/>
                    <a:pt x="0" y="118689"/>
                  </a:cubicBezTo>
                  <a:cubicBezTo>
                    <a:pt x="693" y="118296"/>
                    <a:pt x="1387" y="117903"/>
                    <a:pt x="2080" y="117379"/>
                  </a:cubicBezTo>
                  <a:lnTo>
                    <a:pt x="2576" y="118689"/>
                  </a:lnTo>
                  <a:close/>
                </a:path>
              </a:pathLst>
            </a:custGeom>
            <a:solidFill>
              <a:srgbClr val="99999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963" name="Google Shape;963;p177"/>
          <p:cNvSpPr txBox="1"/>
          <p:nvPr/>
        </p:nvSpPr>
        <p:spPr>
          <a:xfrm>
            <a:off x="476738" y="1651700"/>
            <a:ext cx="9690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Triage / OBED</a:t>
            </a:r>
            <a:endParaRPr sz="1400" b="1">
              <a:solidFill>
                <a:schemeClr val="dk1"/>
              </a:solidFill>
              <a:latin typeface="Source Sans Pro"/>
              <a:ea typeface="Source Sans Pro"/>
              <a:cs typeface="Source Sans Pro"/>
              <a:sym typeface="Source Sans Pro"/>
            </a:endParaRPr>
          </a:p>
        </p:txBody>
      </p:sp>
      <p:sp>
        <p:nvSpPr>
          <p:cNvPr id="964" name="Google Shape;964;p177"/>
          <p:cNvSpPr/>
          <p:nvPr/>
        </p:nvSpPr>
        <p:spPr>
          <a:xfrm>
            <a:off x="1850495" y="2687440"/>
            <a:ext cx="618000" cy="618000"/>
          </a:xfrm>
          <a:prstGeom prst="ellipse">
            <a:avLst/>
          </a:prstGeom>
          <a:solidFill>
            <a:srgbClr val="B7B7B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sp>
        <p:nvSpPr>
          <p:cNvPr id="965" name="Google Shape;965;p177"/>
          <p:cNvSpPr/>
          <p:nvPr/>
        </p:nvSpPr>
        <p:spPr>
          <a:xfrm>
            <a:off x="2876120" y="2687451"/>
            <a:ext cx="618000" cy="618000"/>
          </a:xfrm>
          <a:prstGeom prst="ellipse">
            <a:avLst/>
          </a:prstGeom>
          <a:solidFill>
            <a:srgbClr val="B7B7B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sp>
        <p:nvSpPr>
          <p:cNvPr id="966" name="Google Shape;966;p177"/>
          <p:cNvSpPr/>
          <p:nvPr/>
        </p:nvSpPr>
        <p:spPr>
          <a:xfrm>
            <a:off x="5572308" y="3034228"/>
            <a:ext cx="618000" cy="618000"/>
          </a:xfrm>
          <a:prstGeom prst="ellipse">
            <a:avLst/>
          </a:prstGeom>
          <a:solidFill>
            <a:srgbClr val="B7B7B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sp>
        <p:nvSpPr>
          <p:cNvPr id="967" name="Google Shape;967;p177"/>
          <p:cNvSpPr/>
          <p:nvPr/>
        </p:nvSpPr>
        <p:spPr>
          <a:xfrm>
            <a:off x="6588633" y="3034235"/>
            <a:ext cx="618000" cy="618000"/>
          </a:xfrm>
          <a:prstGeom prst="ellipse">
            <a:avLst/>
          </a:prstGeom>
          <a:solidFill>
            <a:srgbClr val="B7B7B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sp>
        <p:nvSpPr>
          <p:cNvPr id="968" name="Google Shape;968;p177"/>
          <p:cNvSpPr/>
          <p:nvPr/>
        </p:nvSpPr>
        <p:spPr>
          <a:xfrm>
            <a:off x="4244933" y="3783078"/>
            <a:ext cx="618000" cy="618000"/>
          </a:xfrm>
          <a:prstGeom prst="ellipse">
            <a:avLst/>
          </a:prstGeom>
          <a:solidFill>
            <a:srgbClr val="B7B7B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sp>
        <p:nvSpPr>
          <p:cNvPr id="969" name="Google Shape;969;p177"/>
          <p:cNvSpPr txBox="1"/>
          <p:nvPr/>
        </p:nvSpPr>
        <p:spPr>
          <a:xfrm>
            <a:off x="7670659" y="1651700"/>
            <a:ext cx="996600" cy="2847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Discharge</a:t>
            </a:r>
            <a:endParaRPr sz="1400" b="1">
              <a:solidFill>
                <a:schemeClr val="dk1"/>
              </a:solidFill>
              <a:latin typeface="Source Sans Pro"/>
              <a:ea typeface="Source Sans Pro"/>
              <a:cs typeface="Source Sans Pro"/>
              <a:sym typeface="Source Sans Pro"/>
            </a:endParaRPr>
          </a:p>
        </p:txBody>
      </p:sp>
      <p:pic>
        <p:nvPicPr>
          <p:cNvPr id="970" name="Google Shape;970;p177"/>
          <p:cNvPicPr preferRelativeResize="0"/>
          <p:nvPr/>
        </p:nvPicPr>
        <p:blipFill rotWithShape="1">
          <a:blip r:embed="rId3">
            <a:alphaModFix/>
          </a:blip>
          <a:srcRect l="24036" t="12733" r="24227" b="12321"/>
          <a:stretch/>
        </p:blipFill>
        <p:spPr>
          <a:xfrm>
            <a:off x="787975" y="1149699"/>
            <a:ext cx="346551" cy="501999"/>
          </a:xfrm>
          <a:prstGeom prst="rect">
            <a:avLst/>
          </a:prstGeom>
          <a:noFill/>
          <a:ln>
            <a:noFill/>
          </a:ln>
        </p:spPr>
      </p:pic>
      <p:pic>
        <p:nvPicPr>
          <p:cNvPr id="971" name="Google Shape;971;p177"/>
          <p:cNvPicPr preferRelativeResize="0"/>
          <p:nvPr/>
        </p:nvPicPr>
        <p:blipFill rotWithShape="1">
          <a:blip r:embed="rId3">
            <a:alphaModFix/>
          </a:blip>
          <a:srcRect l="24036" t="12733" r="24227" b="12321"/>
          <a:stretch/>
        </p:blipFill>
        <p:spPr>
          <a:xfrm>
            <a:off x="7995675" y="1149699"/>
            <a:ext cx="346551" cy="501999"/>
          </a:xfrm>
          <a:prstGeom prst="rect">
            <a:avLst/>
          </a:prstGeom>
          <a:noFill/>
          <a:ln>
            <a:noFill/>
          </a:ln>
        </p:spPr>
      </p:pic>
      <p:pic>
        <p:nvPicPr>
          <p:cNvPr id="972" name="Google Shape;972;p177"/>
          <p:cNvPicPr preferRelativeResize="0"/>
          <p:nvPr/>
        </p:nvPicPr>
        <p:blipFill rotWithShape="1">
          <a:blip r:embed="rId4">
            <a:alphaModFix/>
          </a:blip>
          <a:srcRect l="31185" t="22305" r="31425" b="21971"/>
          <a:stretch/>
        </p:blipFill>
        <p:spPr>
          <a:xfrm>
            <a:off x="3046313" y="2789588"/>
            <a:ext cx="277626" cy="413725"/>
          </a:xfrm>
          <a:prstGeom prst="rect">
            <a:avLst/>
          </a:prstGeom>
          <a:noFill/>
          <a:ln>
            <a:noFill/>
          </a:ln>
        </p:spPr>
      </p:pic>
      <p:pic>
        <p:nvPicPr>
          <p:cNvPr id="973" name="Google Shape;973;p177"/>
          <p:cNvPicPr preferRelativeResize="0"/>
          <p:nvPr/>
        </p:nvPicPr>
        <p:blipFill rotWithShape="1">
          <a:blip r:embed="rId4">
            <a:alphaModFix/>
          </a:blip>
          <a:srcRect l="31185" t="22305" r="31425" b="21971"/>
          <a:stretch/>
        </p:blipFill>
        <p:spPr>
          <a:xfrm>
            <a:off x="2020675" y="2789576"/>
            <a:ext cx="277626" cy="413725"/>
          </a:xfrm>
          <a:prstGeom prst="rect">
            <a:avLst/>
          </a:prstGeom>
          <a:noFill/>
          <a:ln>
            <a:noFill/>
          </a:ln>
        </p:spPr>
      </p:pic>
      <p:pic>
        <p:nvPicPr>
          <p:cNvPr id="974" name="Google Shape;974;p177"/>
          <p:cNvPicPr preferRelativeResize="0"/>
          <p:nvPr/>
        </p:nvPicPr>
        <p:blipFill rotWithShape="1">
          <a:blip r:embed="rId4">
            <a:alphaModFix/>
          </a:blip>
          <a:srcRect l="31185" t="22305" r="31425" b="21971"/>
          <a:stretch/>
        </p:blipFill>
        <p:spPr>
          <a:xfrm>
            <a:off x="4415138" y="3885213"/>
            <a:ext cx="277626" cy="413725"/>
          </a:xfrm>
          <a:prstGeom prst="rect">
            <a:avLst/>
          </a:prstGeom>
          <a:noFill/>
          <a:ln>
            <a:noFill/>
          </a:ln>
        </p:spPr>
      </p:pic>
      <p:pic>
        <p:nvPicPr>
          <p:cNvPr id="975" name="Google Shape;975;p177"/>
          <p:cNvPicPr preferRelativeResize="0"/>
          <p:nvPr/>
        </p:nvPicPr>
        <p:blipFill rotWithShape="1">
          <a:blip r:embed="rId4">
            <a:alphaModFix/>
          </a:blip>
          <a:srcRect l="31185" t="22305" r="31425" b="21971"/>
          <a:stretch/>
        </p:blipFill>
        <p:spPr>
          <a:xfrm>
            <a:off x="5742475" y="3136351"/>
            <a:ext cx="277626" cy="413725"/>
          </a:xfrm>
          <a:prstGeom prst="rect">
            <a:avLst/>
          </a:prstGeom>
          <a:noFill/>
          <a:ln>
            <a:noFill/>
          </a:ln>
        </p:spPr>
      </p:pic>
      <p:pic>
        <p:nvPicPr>
          <p:cNvPr id="976" name="Google Shape;976;p177"/>
          <p:cNvPicPr preferRelativeResize="0"/>
          <p:nvPr/>
        </p:nvPicPr>
        <p:blipFill rotWithShape="1">
          <a:blip r:embed="rId4">
            <a:alphaModFix/>
          </a:blip>
          <a:srcRect l="31185" t="22305" r="31425" b="21971"/>
          <a:stretch/>
        </p:blipFill>
        <p:spPr>
          <a:xfrm>
            <a:off x="6758838" y="3136351"/>
            <a:ext cx="277626" cy="413725"/>
          </a:xfrm>
          <a:prstGeom prst="rect">
            <a:avLst/>
          </a:prstGeom>
          <a:noFill/>
          <a:ln>
            <a:noFill/>
          </a:ln>
        </p:spPr>
      </p:pic>
      <p:sp>
        <p:nvSpPr>
          <p:cNvPr id="977" name="Google Shape;977;p177"/>
          <p:cNvSpPr txBox="1">
            <a:spLocks noGrp="1"/>
          </p:cNvSpPr>
          <p:nvPr>
            <p:ph type="title" idx="2"/>
          </p:nvPr>
        </p:nvSpPr>
        <p:spPr>
          <a:xfrm>
            <a:off x="1879725" y="926075"/>
            <a:ext cx="5843100" cy="129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Each huddle starts with a </a:t>
            </a:r>
            <a:r>
              <a:rPr lang="en" sz="1600" b="1">
                <a:solidFill>
                  <a:schemeClr val="accent5"/>
                </a:solidFill>
                <a:latin typeface="Source Sans Pro"/>
                <a:ea typeface="Source Sans Pro"/>
                <a:cs typeface="Source Sans Pro"/>
                <a:sym typeface="Source Sans Pro"/>
              </a:rPr>
              <a:t>spark</a:t>
            </a:r>
            <a:r>
              <a:rPr lang="en" sz="1600"/>
              <a:t> 		which is anyone identifying the need for a huddle.</a:t>
            </a:r>
            <a:endParaRPr sz="1600"/>
          </a:p>
          <a:p>
            <a:pPr marL="0" lvl="0" indent="0" algn="l" rtl="0">
              <a:spcBef>
                <a:spcPts val="1000"/>
              </a:spcBef>
              <a:spcAft>
                <a:spcPts val="1000"/>
              </a:spcAft>
              <a:buNone/>
            </a:pPr>
            <a:r>
              <a:rPr lang="en" sz="1600"/>
              <a:t>There are many different reasons to huddle, but a huddle will never happen unless someone identifies the spark.</a:t>
            </a:r>
            <a:endParaRPr sz="1600"/>
          </a:p>
        </p:txBody>
      </p:sp>
      <p:sp>
        <p:nvSpPr>
          <p:cNvPr id="978" name="Google Shape;978;p177"/>
          <p:cNvSpPr/>
          <p:nvPr/>
        </p:nvSpPr>
        <p:spPr>
          <a:xfrm>
            <a:off x="4622150" y="926075"/>
            <a:ext cx="453300" cy="451200"/>
          </a:xfrm>
          <a:prstGeom prst="star4">
            <a:avLst>
              <a:gd name="adj" fmla="val 19795"/>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979" name="Google Shape;979;p177"/>
          <p:cNvSpPr/>
          <p:nvPr/>
        </p:nvSpPr>
        <p:spPr>
          <a:xfrm>
            <a:off x="1445750" y="2886950"/>
            <a:ext cx="219000" cy="219000"/>
          </a:xfrm>
          <a:prstGeom prst="star4">
            <a:avLst>
              <a:gd name="adj" fmla="val 19795"/>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980" name="Google Shape;980;p177"/>
          <p:cNvSpPr/>
          <p:nvPr/>
        </p:nvSpPr>
        <p:spPr>
          <a:xfrm>
            <a:off x="3075625" y="2224175"/>
            <a:ext cx="219000" cy="219000"/>
          </a:xfrm>
          <a:prstGeom prst="star4">
            <a:avLst>
              <a:gd name="adj" fmla="val 19795"/>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981" name="Google Shape;981;p177"/>
          <p:cNvSpPr/>
          <p:nvPr/>
        </p:nvSpPr>
        <p:spPr>
          <a:xfrm>
            <a:off x="4444425" y="4610450"/>
            <a:ext cx="219000" cy="219000"/>
          </a:xfrm>
          <a:prstGeom prst="star4">
            <a:avLst>
              <a:gd name="adj" fmla="val 19795"/>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982" name="Google Shape;982;p177"/>
          <p:cNvSpPr/>
          <p:nvPr/>
        </p:nvSpPr>
        <p:spPr>
          <a:xfrm>
            <a:off x="5771800" y="2519700"/>
            <a:ext cx="219000" cy="219000"/>
          </a:xfrm>
          <a:prstGeom prst="star4">
            <a:avLst>
              <a:gd name="adj" fmla="val 19795"/>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983" name="Google Shape;983;p177"/>
          <p:cNvSpPr/>
          <p:nvPr/>
        </p:nvSpPr>
        <p:spPr>
          <a:xfrm>
            <a:off x="6788125" y="3920200"/>
            <a:ext cx="219000" cy="219000"/>
          </a:xfrm>
          <a:prstGeom prst="star4">
            <a:avLst>
              <a:gd name="adj" fmla="val 19795"/>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pSp>
        <p:nvGrpSpPr>
          <p:cNvPr id="984" name="Google Shape;984;p177"/>
          <p:cNvGrpSpPr/>
          <p:nvPr/>
        </p:nvGrpSpPr>
        <p:grpSpPr>
          <a:xfrm>
            <a:off x="1544504" y="2691576"/>
            <a:ext cx="1230000" cy="1193374"/>
            <a:chOff x="2570129" y="2687451"/>
            <a:chExt cx="1230000" cy="1193374"/>
          </a:xfrm>
        </p:grpSpPr>
        <p:sp>
          <p:nvSpPr>
            <p:cNvPr id="985" name="Google Shape;985;p177"/>
            <p:cNvSpPr txBox="1"/>
            <p:nvPr/>
          </p:nvSpPr>
          <p:spPr>
            <a:xfrm>
              <a:off x="2570129" y="3627025"/>
              <a:ext cx="12300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chemeClr val="dk1"/>
                  </a:solidFill>
                  <a:latin typeface="Source Sans Pro"/>
                  <a:ea typeface="Source Sans Pro"/>
                  <a:cs typeface="Source Sans Pro"/>
                  <a:sym typeface="Source Sans Pro"/>
                </a:rPr>
                <a:t>Admission</a:t>
              </a:r>
              <a:endParaRPr sz="1200" b="1">
                <a:solidFill>
                  <a:schemeClr val="dk1"/>
                </a:solidFill>
                <a:latin typeface="Source Sans Pro"/>
                <a:ea typeface="Source Sans Pro"/>
                <a:cs typeface="Source Sans Pro"/>
                <a:sym typeface="Source Sans Pro"/>
              </a:endParaRPr>
            </a:p>
          </p:txBody>
        </p:sp>
        <p:grpSp>
          <p:nvGrpSpPr>
            <p:cNvPr id="986" name="Google Shape;986;p177"/>
            <p:cNvGrpSpPr/>
            <p:nvPr/>
          </p:nvGrpSpPr>
          <p:grpSpPr>
            <a:xfrm>
              <a:off x="2876120" y="2687451"/>
              <a:ext cx="618000" cy="618000"/>
              <a:chOff x="2876120" y="2687451"/>
              <a:chExt cx="618000" cy="618000"/>
            </a:xfrm>
          </p:grpSpPr>
          <p:sp>
            <p:nvSpPr>
              <p:cNvPr id="987" name="Google Shape;987;p177"/>
              <p:cNvSpPr/>
              <p:nvPr/>
            </p:nvSpPr>
            <p:spPr>
              <a:xfrm>
                <a:off x="2876120" y="2687451"/>
                <a:ext cx="618000" cy="618000"/>
              </a:xfrm>
              <a:prstGeom prst="ellipse">
                <a:avLst/>
              </a:prstGeom>
              <a:solidFill>
                <a:srgbClr val="FF680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Source Sans Pro"/>
                  <a:ea typeface="Source Sans Pro"/>
                  <a:cs typeface="Source Sans Pro"/>
                  <a:sym typeface="Source Sans Pro"/>
                </a:endParaRPr>
              </a:p>
            </p:txBody>
          </p:sp>
          <p:pic>
            <p:nvPicPr>
              <p:cNvPr id="988" name="Google Shape;988;p177"/>
              <p:cNvPicPr preferRelativeResize="0"/>
              <p:nvPr/>
            </p:nvPicPr>
            <p:blipFill rotWithShape="1">
              <a:blip r:embed="rId4">
                <a:alphaModFix/>
              </a:blip>
              <a:srcRect l="31185" t="22305" r="31425" b="21971"/>
              <a:stretch/>
            </p:blipFill>
            <p:spPr>
              <a:xfrm>
                <a:off x="3046313" y="2789588"/>
                <a:ext cx="277626" cy="413725"/>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178"/>
          <p:cNvPicPr preferRelativeResize="0"/>
          <p:nvPr/>
        </p:nvPicPr>
        <p:blipFill rotWithShape="1">
          <a:blip r:embed="rId3">
            <a:alphaModFix/>
          </a:blip>
          <a:srcRect t="35359" b="1656"/>
          <a:stretch/>
        </p:blipFill>
        <p:spPr>
          <a:xfrm>
            <a:off x="379325" y="1026625"/>
            <a:ext cx="8764675" cy="4116875"/>
          </a:xfrm>
          <a:prstGeom prst="rect">
            <a:avLst/>
          </a:prstGeom>
          <a:noFill/>
          <a:ln>
            <a:noFill/>
          </a:ln>
        </p:spPr>
      </p:pic>
      <p:sp>
        <p:nvSpPr>
          <p:cNvPr id="994" name="Google Shape;994;p178"/>
          <p:cNvSpPr txBox="1"/>
          <p:nvPr/>
        </p:nvSpPr>
        <p:spPr>
          <a:xfrm>
            <a:off x="190425" y="262225"/>
            <a:ext cx="3248400" cy="565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400"/>
              <a:buFont typeface="Trebuchet MS"/>
              <a:buNone/>
            </a:pPr>
            <a:r>
              <a:rPr lang="en" sz="2600">
                <a:solidFill>
                  <a:srgbClr val="FFFFFF"/>
                </a:solidFill>
                <a:latin typeface="Source Sans Pro"/>
                <a:ea typeface="Source Sans Pro"/>
                <a:cs typeface="Source Sans Pro"/>
                <a:sym typeface="Source Sans Pro"/>
              </a:rPr>
              <a:t>When to Huddle</a:t>
            </a:r>
            <a:endParaRPr sz="1600" i="0" u="none" strike="noStrike" cap="none">
              <a:solidFill>
                <a:srgbClr val="000000"/>
              </a:solidFill>
              <a:latin typeface="Source Sans Pro"/>
              <a:ea typeface="Source Sans Pro"/>
              <a:cs typeface="Source Sans Pro"/>
              <a:sym typeface="Source Sans Pro"/>
            </a:endParaRPr>
          </a:p>
        </p:txBody>
      </p:sp>
      <p:sp>
        <p:nvSpPr>
          <p:cNvPr id="995" name="Google Shape;995;p178"/>
          <p:cNvSpPr txBox="1">
            <a:spLocks noGrp="1"/>
          </p:cNvSpPr>
          <p:nvPr>
            <p:ph type="subTitle" idx="4294967295"/>
          </p:nvPr>
        </p:nvSpPr>
        <p:spPr>
          <a:xfrm>
            <a:off x="3508925" y="206275"/>
            <a:ext cx="3379500" cy="6771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accent5"/>
                </a:solidFill>
              </a:rPr>
              <a:t>What are your team’s key moments that spark a TeamBirth huddle?</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13"/>
          <p:cNvSpPr txBox="1">
            <a:spLocks noGrp="1"/>
          </p:cNvSpPr>
          <p:nvPr>
            <p:ph type="subTitle" idx="1"/>
          </p:nvPr>
        </p:nvSpPr>
        <p:spPr>
          <a:xfrm>
            <a:off x="914400" y="914400"/>
            <a:ext cx="76758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Ensure the patient knows what TeamBirth is</a:t>
            </a:r>
            <a:endParaRPr/>
          </a:p>
        </p:txBody>
      </p:sp>
      <p:sp>
        <p:nvSpPr>
          <p:cNvPr id="972" name="Google Shape;972;p113"/>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TEAMBIRTH Introduction</a:t>
            </a:r>
            <a:endParaRPr/>
          </a:p>
        </p:txBody>
      </p:sp>
      <p:sp>
        <p:nvSpPr>
          <p:cNvPr id="973" name="Google Shape;973;p113"/>
          <p:cNvSpPr txBox="1"/>
          <p:nvPr/>
        </p:nvSpPr>
        <p:spPr>
          <a:xfrm>
            <a:off x="914400" y="1648175"/>
            <a:ext cx="3755400" cy="282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600" b="1" dirty="0">
                <a:solidFill>
                  <a:schemeClr val="accent1"/>
                </a:solidFill>
                <a:latin typeface="Source Sans Pro"/>
                <a:ea typeface="Source Sans Pro"/>
                <a:cs typeface="Source Sans Pro"/>
                <a:sym typeface="Source Sans Pro"/>
              </a:rPr>
              <a:t>Admission Huddles </a:t>
            </a:r>
            <a:r>
              <a:rPr lang="en" sz="1600" dirty="0">
                <a:solidFill>
                  <a:schemeClr val="dk1"/>
                </a:solidFill>
                <a:latin typeface="Source Sans Pro"/>
                <a:ea typeface="Source Sans Pro"/>
                <a:cs typeface="Source Sans Pro"/>
                <a:sym typeface="Source Sans Pro"/>
              </a:rPr>
              <a:t>should be used to establish TeamBirth huddles as the communication process the patient will experience throughout their time at the hospital</a:t>
            </a:r>
            <a:endParaRPr sz="1600"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sz="1600" b="1" dirty="0">
                <a:solidFill>
                  <a:schemeClr val="accent1"/>
                </a:solidFill>
                <a:latin typeface="Source Sans Pro"/>
                <a:ea typeface="Source Sans Pro"/>
                <a:cs typeface="Source Sans Pro"/>
                <a:sym typeface="Source Sans Pro"/>
              </a:rPr>
              <a:t>Anytime a huddle begins </a:t>
            </a:r>
            <a:r>
              <a:rPr lang="en" sz="1600" dirty="0">
                <a:solidFill>
                  <a:schemeClr val="dk1"/>
                </a:solidFill>
                <a:latin typeface="Source Sans Pro"/>
                <a:ea typeface="Source Sans Pro"/>
                <a:cs typeface="Source Sans Pro"/>
                <a:sym typeface="Source Sans Pro"/>
              </a:rPr>
              <a:t>confirm the patient is familiar with TeamBirth and provide any explanation so they understand what is happening and why</a:t>
            </a:r>
            <a:endParaRPr sz="1600" dirty="0">
              <a:solidFill>
                <a:schemeClr val="dk1"/>
              </a:solidFill>
              <a:latin typeface="Source Sans Pro"/>
              <a:ea typeface="Source Sans Pro"/>
              <a:cs typeface="Source Sans Pro"/>
              <a:sym typeface="Source Sans Pro"/>
            </a:endParaRPr>
          </a:p>
        </p:txBody>
      </p:sp>
      <p:pic>
        <p:nvPicPr>
          <p:cNvPr id="974" name="Google Shape;974;p113"/>
          <p:cNvPicPr preferRelativeResize="0"/>
          <p:nvPr/>
        </p:nvPicPr>
        <p:blipFill>
          <a:blip r:embed="rId3">
            <a:alphaModFix/>
          </a:blip>
          <a:stretch>
            <a:fillRect/>
          </a:stretch>
        </p:blipFill>
        <p:spPr>
          <a:xfrm>
            <a:off x="8534720" y="57025"/>
            <a:ext cx="520400" cy="530351"/>
          </a:xfrm>
          <a:prstGeom prst="rect">
            <a:avLst/>
          </a:prstGeom>
          <a:noFill/>
          <a:ln>
            <a:noFill/>
          </a:ln>
        </p:spPr>
      </p:pic>
      <p:sp>
        <p:nvSpPr>
          <p:cNvPr id="975" name="Google Shape;975;p113"/>
          <p:cNvSpPr txBox="1"/>
          <p:nvPr/>
        </p:nvSpPr>
        <p:spPr>
          <a:xfrm>
            <a:off x="4771800" y="1768775"/>
            <a:ext cx="4124100" cy="3245987"/>
          </a:xfrm>
          <a:prstGeom prst="rect">
            <a:avLst/>
          </a:prstGeom>
          <a:solidFill>
            <a:srgbClr val="00ACC5">
              <a:alpha val="23420"/>
            </a:srgbClr>
          </a:solidFill>
          <a:ln>
            <a:noFill/>
          </a:ln>
        </p:spPr>
        <p:txBody>
          <a:bodyPr spcFirstLastPara="1" wrap="square" lIns="91425" tIns="91425" rIns="91425" bIns="91425" anchor="t" anchorCtr="0">
            <a:spAutoFit/>
          </a:bodyPr>
          <a:lstStyle/>
          <a:p>
            <a:pPr marL="0" lvl="0" indent="0" algn="l" rtl="0">
              <a:lnSpc>
                <a:spcPct val="115000"/>
              </a:lnSpc>
              <a:spcAft>
                <a:spcPts val="0"/>
              </a:spcAft>
              <a:buNone/>
            </a:pPr>
            <a:r>
              <a:rPr lang="en" sz="1600" b="1" dirty="0">
                <a:solidFill>
                  <a:schemeClr val="dk1"/>
                </a:solidFill>
                <a:latin typeface="Source Sans Pro"/>
                <a:ea typeface="Source Sans Pro"/>
                <a:cs typeface="Source Sans Pro"/>
                <a:sym typeface="Source Sans Pro"/>
              </a:rPr>
              <a:t>Key Points</a:t>
            </a:r>
            <a:endParaRPr sz="1600" b="1" dirty="0">
              <a:solidFill>
                <a:schemeClr val="dk1"/>
              </a:solidFill>
              <a:latin typeface="Source Sans Pro"/>
              <a:ea typeface="Source Sans Pro"/>
              <a:cs typeface="Source Sans Pro"/>
              <a:sym typeface="Source Sans Pro"/>
            </a:endParaRPr>
          </a:p>
          <a:p>
            <a:pPr marL="285750" lvl="0" indent="-215900" algn="l" rtl="0">
              <a:lnSpc>
                <a:spcPct val="115000"/>
              </a:lnSpc>
              <a:spcBef>
                <a:spcPts val="1000"/>
              </a:spcBef>
              <a:spcAft>
                <a:spcPts val="0"/>
              </a:spcAft>
              <a:buClr>
                <a:schemeClr val="dk1"/>
              </a:buClr>
              <a:buSzPts val="1600"/>
              <a:buFont typeface="Source Sans Pro"/>
              <a:buAutoNum type="arabicParenR"/>
            </a:pPr>
            <a:r>
              <a:rPr lang="en" sz="1600" dirty="0">
                <a:solidFill>
                  <a:schemeClr val="dk1"/>
                </a:solidFill>
                <a:latin typeface="Source Sans Pro"/>
                <a:ea typeface="Source Sans Pro"/>
                <a:cs typeface="Source Sans Pro"/>
                <a:sym typeface="Source Sans Pro"/>
              </a:rPr>
              <a:t>TeamBirth ensures teamwork and consistent transparent communication</a:t>
            </a:r>
            <a:endParaRPr sz="1600" dirty="0">
              <a:solidFill>
                <a:schemeClr val="dk1"/>
              </a:solidFill>
              <a:latin typeface="Source Sans Pro"/>
              <a:ea typeface="Source Sans Pro"/>
              <a:cs typeface="Source Sans Pro"/>
              <a:sym typeface="Source Sans Pro"/>
            </a:endParaRPr>
          </a:p>
          <a:p>
            <a:pPr marL="285750" lvl="0" indent="-215900" algn="l" rtl="0">
              <a:lnSpc>
                <a:spcPct val="115000"/>
              </a:lnSpc>
              <a:spcBef>
                <a:spcPts val="1000"/>
              </a:spcBef>
              <a:spcAft>
                <a:spcPts val="0"/>
              </a:spcAft>
              <a:buClr>
                <a:schemeClr val="dk1"/>
              </a:buClr>
              <a:buSzPts val="1600"/>
              <a:buFont typeface="Source Sans Pro"/>
              <a:buAutoNum type="arabicParenR"/>
            </a:pPr>
            <a:r>
              <a:rPr lang="en" sz="1600" dirty="0">
                <a:solidFill>
                  <a:schemeClr val="dk1"/>
                </a:solidFill>
                <a:latin typeface="Source Sans Pro"/>
                <a:ea typeface="Source Sans Pro"/>
                <a:cs typeface="Source Sans Pro"/>
                <a:sym typeface="Source Sans Pro"/>
              </a:rPr>
              <a:t>This process is used for all birthing patients</a:t>
            </a:r>
            <a:endParaRPr sz="1600" dirty="0">
              <a:solidFill>
                <a:schemeClr val="dk1"/>
              </a:solidFill>
              <a:latin typeface="Source Sans Pro"/>
              <a:ea typeface="Source Sans Pro"/>
              <a:cs typeface="Source Sans Pro"/>
              <a:sym typeface="Source Sans Pro"/>
            </a:endParaRPr>
          </a:p>
          <a:p>
            <a:pPr marL="285750" lvl="0" indent="-215900" algn="l" rtl="0">
              <a:lnSpc>
                <a:spcPct val="115000"/>
              </a:lnSpc>
              <a:spcBef>
                <a:spcPts val="1000"/>
              </a:spcBef>
              <a:spcAft>
                <a:spcPts val="1000"/>
              </a:spcAft>
              <a:buClr>
                <a:schemeClr val="dk1"/>
              </a:buClr>
              <a:buSzPts val="1600"/>
              <a:buFont typeface="Source Sans Pro"/>
              <a:buAutoNum type="arabicParenR"/>
            </a:pPr>
            <a:r>
              <a:rPr lang="en" sz="1600" dirty="0">
                <a:solidFill>
                  <a:schemeClr val="dk1"/>
                </a:solidFill>
                <a:latin typeface="Source Sans Pro"/>
                <a:ea typeface="Source Sans Pro"/>
                <a:cs typeface="Source Sans Pro"/>
                <a:sym typeface="Source Sans Pro"/>
              </a:rPr>
              <a:t>The purpose is to ensure you [the patient and support person] can share your preferences and needs and be a part of decision making for your care.</a:t>
            </a:r>
            <a:endParaRPr sz="1600" dirty="0">
              <a:solidFill>
                <a:schemeClr val="dk1"/>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pic>
        <p:nvPicPr>
          <p:cNvPr id="1009" name="Google Shape;1009;p180"/>
          <p:cNvPicPr preferRelativeResize="0"/>
          <p:nvPr/>
        </p:nvPicPr>
        <p:blipFill rotWithShape="1">
          <a:blip r:embed="rId3">
            <a:alphaModFix/>
          </a:blip>
          <a:srcRect l="3974" t="4038" r="3157" b="3119"/>
          <a:stretch/>
        </p:blipFill>
        <p:spPr>
          <a:xfrm>
            <a:off x="1480425" y="184150"/>
            <a:ext cx="6183125" cy="4775224"/>
          </a:xfrm>
          <a:prstGeom prst="rect">
            <a:avLst/>
          </a:prstGeom>
          <a:noFill/>
          <a:ln>
            <a:noFill/>
          </a:ln>
          <a:effectLst>
            <a:outerShdw blurRad="57150" dist="19050" dir="5400000" algn="bl" rotWithShape="0">
              <a:srgbClr val="000000">
                <a:alpha val="50000"/>
              </a:srgbClr>
            </a:outerShdw>
          </a:effectLst>
        </p:spPr>
      </p:pic>
      <p:pic>
        <p:nvPicPr>
          <p:cNvPr id="1010" name="Google Shape;1010;p180"/>
          <p:cNvPicPr preferRelativeResize="0"/>
          <p:nvPr/>
        </p:nvPicPr>
        <p:blipFill rotWithShape="1">
          <a:blip r:embed="rId4">
            <a:alphaModFix/>
          </a:blip>
          <a:srcRect l="3974" t="13736" r="49591" b="46413"/>
          <a:stretch/>
        </p:blipFill>
        <p:spPr>
          <a:xfrm>
            <a:off x="1480450" y="682876"/>
            <a:ext cx="3091500" cy="2049601"/>
          </a:xfrm>
          <a:prstGeom prst="rect">
            <a:avLst/>
          </a:prstGeom>
          <a:noFill/>
          <a:ln>
            <a:noFill/>
          </a:ln>
          <a:effectLst>
            <a:outerShdw blurRad="57150" dist="19050" dir="5400000" algn="bl" rotWithShape="0">
              <a:srgbClr val="000000">
                <a:alpha val="50000"/>
              </a:srgbClr>
            </a:outerShdw>
          </a:effectLst>
        </p:spPr>
      </p:pic>
      <p:sp>
        <p:nvSpPr>
          <p:cNvPr id="1011" name="Google Shape;1011;p180"/>
          <p:cNvSpPr/>
          <p:nvPr/>
        </p:nvSpPr>
        <p:spPr>
          <a:xfrm>
            <a:off x="1480450" y="682875"/>
            <a:ext cx="3091500" cy="2049600"/>
          </a:xfrm>
          <a:prstGeom prst="rect">
            <a:avLst/>
          </a:prstGeom>
          <a:noFill/>
          <a:ln w="38100"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p181"/>
          <p:cNvPicPr preferRelativeResize="0"/>
          <p:nvPr/>
        </p:nvPicPr>
        <p:blipFill>
          <a:blip r:embed="rId3">
            <a:alphaModFix/>
          </a:blip>
          <a:stretch>
            <a:fillRect/>
          </a:stretch>
        </p:blipFill>
        <p:spPr>
          <a:xfrm>
            <a:off x="7898007" y="46250"/>
            <a:ext cx="1213518" cy="881049"/>
          </a:xfrm>
          <a:prstGeom prst="rect">
            <a:avLst/>
          </a:prstGeom>
          <a:noFill/>
          <a:ln>
            <a:noFill/>
          </a:ln>
          <a:effectLst>
            <a:outerShdw blurRad="57150" dist="19050" dir="5400000" algn="bl" rotWithShape="0">
              <a:srgbClr val="000000">
                <a:alpha val="50000"/>
              </a:srgbClr>
            </a:outerShdw>
          </a:effectLst>
        </p:spPr>
      </p:pic>
      <p:sp>
        <p:nvSpPr>
          <p:cNvPr id="1017" name="Google Shape;1017;p181"/>
          <p:cNvSpPr txBox="1">
            <a:spLocks noGrp="1"/>
          </p:cNvSpPr>
          <p:nvPr>
            <p:ph type="subTitle" idx="1"/>
          </p:nvPr>
        </p:nvSpPr>
        <p:spPr>
          <a:xfrm>
            <a:off x="914400" y="914400"/>
            <a:ext cx="7315200" cy="4926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000"/>
              </a:spcAft>
              <a:buNone/>
            </a:pPr>
            <a:r>
              <a:rPr lang="en" sz="2000" b="1">
                <a:solidFill>
                  <a:schemeClr val="accent1"/>
                </a:solidFill>
                <a:latin typeface="Source Sans Pro"/>
                <a:ea typeface="Source Sans Pro"/>
                <a:cs typeface="Source Sans Pro"/>
                <a:sym typeface="Source Sans Pro"/>
              </a:rPr>
              <a:t>KEY BEHAVIOR:</a:t>
            </a:r>
            <a:r>
              <a:rPr lang="en" sz="2000" b="1">
                <a:solidFill>
                  <a:schemeClr val="dk1"/>
                </a:solidFill>
                <a:latin typeface="Source Sans Pro"/>
                <a:ea typeface="Source Sans Pro"/>
                <a:cs typeface="Source Sans Pro"/>
                <a:sym typeface="Source Sans Pro"/>
              </a:rPr>
              <a:t> </a:t>
            </a:r>
            <a:r>
              <a:rPr lang="en" sz="2000">
                <a:solidFill>
                  <a:schemeClr val="dk1"/>
                </a:solidFill>
                <a:latin typeface="Source Sans Pro"/>
                <a:ea typeface="Source Sans Pro"/>
                <a:cs typeface="Source Sans Pro"/>
                <a:sym typeface="Source Sans Pro"/>
              </a:rPr>
              <a:t>Promote the role of each team member</a:t>
            </a:r>
            <a:endParaRPr>
              <a:solidFill>
                <a:schemeClr val="dk1"/>
              </a:solidFill>
            </a:endParaRPr>
          </a:p>
        </p:txBody>
      </p:sp>
      <p:sp>
        <p:nvSpPr>
          <p:cNvPr id="1018" name="Google Shape;1018;p181"/>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TEAM</a:t>
            </a:r>
            <a:endParaRPr/>
          </a:p>
        </p:txBody>
      </p:sp>
      <p:graphicFrame>
        <p:nvGraphicFramePr>
          <p:cNvPr id="1019" name="Google Shape;1019;p181"/>
          <p:cNvGraphicFramePr/>
          <p:nvPr>
            <p:extLst>
              <p:ext uri="{D42A27DB-BD31-4B8C-83A1-F6EECF244321}">
                <p14:modId xmlns:p14="http://schemas.microsoft.com/office/powerpoint/2010/main" val="3918117391"/>
              </p:ext>
            </p:extLst>
          </p:nvPr>
        </p:nvGraphicFramePr>
        <p:xfrm>
          <a:off x="914387" y="1704913"/>
          <a:ext cx="7949057" cy="2042130"/>
        </p:xfrm>
        <a:graphic>
          <a:graphicData uri="http://schemas.openxmlformats.org/drawingml/2006/table">
            <a:tbl>
              <a:tblPr>
                <a:noFill/>
                <a:tableStyleId>{8E5D3515-A441-45F8-B3A5-2FB60A00B335}</a:tableStyleId>
              </a:tblPr>
              <a:tblGrid>
                <a:gridCol w="1201754">
                  <a:extLst>
                    <a:ext uri="{9D8B030D-6E8A-4147-A177-3AD203B41FA5}">
                      <a16:colId xmlns:a16="http://schemas.microsoft.com/office/drawing/2014/main" val="20000"/>
                    </a:ext>
                  </a:extLst>
                </a:gridCol>
                <a:gridCol w="2638850">
                  <a:extLst>
                    <a:ext uri="{9D8B030D-6E8A-4147-A177-3AD203B41FA5}">
                      <a16:colId xmlns:a16="http://schemas.microsoft.com/office/drawing/2014/main" val="20001"/>
                    </a:ext>
                  </a:extLst>
                </a:gridCol>
                <a:gridCol w="1152635">
                  <a:extLst>
                    <a:ext uri="{9D8B030D-6E8A-4147-A177-3AD203B41FA5}">
                      <a16:colId xmlns:a16="http://schemas.microsoft.com/office/drawing/2014/main" val="20002"/>
                    </a:ext>
                  </a:extLst>
                </a:gridCol>
                <a:gridCol w="2955818">
                  <a:extLst>
                    <a:ext uri="{9D8B030D-6E8A-4147-A177-3AD203B41FA5}">
                      <a16:colId xmlns:a16="http://schemas.microsoft.com/office/drawing/2014/main" val="20003"/>
                    </a:ext>
                  </a:extLst>
                </a:gridCol>
              </a:tblGrid>
              <a:tr h="1124300">
                <a:tc>
                  <a:txBody>
                    <a:bodyPr/>
                    <a:lstStyle/>
                    <a:p>
                      <a:pPr marL="0" lvl="0" indent="0" algn="r" rtl="0">
                        <a:spcBef>
                          <a:spcPts val="0"/>
                        </a:spcBef>
                        <a:spcAft>
                          <a:spcPts val="1000"/>
                        </a:spcAft>
                        <a:buClr>
                          <a:schemeClr val="dk1"/>
                        </a:buClr>
                        <a:buSzPts val="1100"/>
                        <a:buFont typeface="Arial"/>
                        <a:buNone/>
                      </a:pPr>
                      <a:r>
                        <a:rPr lang="en" sz="2000" b="1">
                          <a:solidFill>
                            <a:schemeClr val="lt1"/>
                          </a:solidFill>
                          <a:latin typeface="Source Sans Pro"/>
                          <a:ea typeface="Source Sans Pro"/>
                          <a:cs typeface="Source Sans Pro"/>
                          <a:sym typeface="Source Sans Pro"/>
                        </a:rPr>
                        <a:t>INTENT</a:t>
                      </a:r>
                      <a:endParaRPr sz="2000" b="1">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600">
                          <a:solidFill>
                            <a:schemeClr val="dk1"/>
                          </a:solidFill>
                          <a:latin typeface="Source Sans Pro"/>
                          <a:ea typeface="Source Sans Pro"/>
                          <a:cs typeface="Source Sans Pro"/>
                          <a:sym typeface="Source Sans Pro"/>
                        </a:rPr>
                        <a:t>To ensure all roles have input in shared-decision making</a:t>
                      </a:r>
                      <a:endParaRPr sz="1600">
                        <a:solidFill>
                          <a:schemeClr val="dk1"/>
                        </a:solidFill>
                        <a:latin typeface="Source Sans Pro"/>
                        <a:ea typeface="Source Sans Pro"/>
                        <a:cs typeface="Source Sans Pro"/>
                        <a:sym typeface="Source Sans Pro"/>
                      </a:endParaRPr>
                    </a:p>
                    <a:p>
                      <a:pPr marL="0" lvl="0" indent="0" algn="l" rtl="0">
                        <a:spcBef>
                          <a:spcPts val="1200"/>
                        </a:spcBef>
                        <a:spcAft>
                          <a:spcPts val="1000"/>
                        </a:spcAft>
                        <a:buNone/>
                      </a:pPr>
                      <a:r>
                        <a:rPr lang="en" sz="1600">
                          <a:solidFill>
                            <a:schemeClr val="dk1"/>
                          </a:solidFill>
                          <a:latin typeface="Source Sans Pro"/>
                          <a:ea typeface="Source Sans Pro"/>
                          <a:cs typeface="Source Sans Pro"/>
                          <a:sym typeface="Source Sans Pro"/>
                        </a:rPr>
                        <a:t>To establish </a:t>
                      </a:r>
                      <a:r>
                        <a:rPr lang="en" sz="1600" b="1">
                          <a:solidFill>
                            <a:schemeClr val="dk1"/>
                          </a:solidFill>
                          <a:latin typeface="Source Sans Pro"/>
                          <a:ea typeface="Source Sans Pro"/>
                          <a:cs typeface="Source Sans Pro"/>
                          <a:sym typeface="Source Sans Pro"/>
                        </a:rPr>
                        <a:t>psychological safety</a:t>
                      </a:r>
                      <a:r>
                        <a:rPr lang="en" sz="1600">
                          <a:solidFill>
                            <a:schemeClr val="dk1"/>
                          </a:solidFill>
                          <a:latin typeface="Source Sans Pro"/>
                          <a:ea typeface="Source Sans Pro"/>
                          <a:cs typeface="Source Sans Pro"/>
                          <a:sym typeface="Source Sans Pro"/>
                        </a:rPr>
                        <a:t> by providing an invitation and ongoing opportunity to participate</a:t>
                      </a:r>
                      <a:endParaRPr sz="1600">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1000"/>
                        </a:spcAft>
                        <a:buClr>
                          <a:schemeClr val="dk1"/>
                        </a:buClr>
                        <a:buSzPts val="1100"/>
                        <a:buFont typeface="Arial"/>
                        <a:buNone/>
                      </a:pPr>
                      <a:r>
                        <a:rPr lang="en" sz="2000" b="1" dirty="0">
                          <a:solidFill>
                            <a:schemeClr val="lt1"/>
                          </a:solidFill>
                          <a:latin typeface="Source Sans Pro"/>
                          <a:ea typeface="Source Sans Pro"/>
                          <a:cs typeface="Source Sans Pro"/>
                          <a:sym typeface="Source Sans Pro"/>
                        </a:rPr>
                        <a:t>DETAILS</a:t>
                      </a:r>
                      <a:endParaRPr sz="2000" b="1" dirty="0">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1200"/>
                        </a:spcBef>
                        <a:spcAft>
                          <a:spcPts val="0"/>
                        </a:spcAft>
                        <a:buClr>
                          <a:schemeClr val="dk1"/>
                        </a:buClr>
                        <a:buSzPts val="1100"/>
                        <a:buFont typeface="Arial"/>
                        <a:buNone/>
                      </a:pPr>
                      <a:r>
                        <a:rPr lang="en" sz="1600" dirty="0">
                          <a:solidFill>
                            <a:schemeClr val="dk1"/>
                          </a:solidFill>
                          <a:latin typeface="Source Sans Pro"/>
                          <a:ea typeface="Source Sans Pro"/>
                          <a:cs typeface="Source Sans Pro"/>
                          <a:sym typeface="Source Sans Pro"/>
                        </a:rPr>
                        <a:t>Verbalize that a TeamBirth huddle is occurring </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0"/>
                        </a:spcAft>
                        <a:buClr>
                          <a:schemeClr val="dk1"/>
                        </a:buClr>
                        <a:buSzPts val="1100"/>
                        <a:buFont typeface="Arial"/>
                        <a:buNone/>
                      </a:pPr>
                      <a:r>
                        <a:rPr lang="en" sz="1600" dirty="0">
                          <a:solidFill>
                            <a:schemeClr val="dk1"/>
                          </a:solidFill>
                          <a:latin typeface="Source Sans Pro"/>
                          <a:ea typeface="Source Sans Pro"/>
                          <a:cs typeface="Source Sans Pro"/>
                          <a:sym typeface="Source Sans Pro"/>
                        </a:rPr>
                        <a:t>Start with the patient followed by their support people</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0"/>
                        </a:spcAft>
                        <a:buClr>
                          <a:schemeClr val="dk1"/>
                        </a:buClr>
                        <a:buSzPts val="1100"/>
                        <a:buFont typeface="Arial"/>
                        <a:buNone/>
                      </a:pPr>
                      <a:r>
                        <a:rPr lang="en" sz="1600" dirty="0">
                          <a:solidFill>
                            <a:schemeClr val="dk1"/>
                          </a:solidFill>
                          <a:latin typeface="Source Sans Pro"/>
                          <a:ea typeface="Source Sans Pro"/>
                          <a:cs typeface="Source Sans Pro"/>
                          <a:sym typeface="Source Sans Pro"/>
                        </a:rPr>
                        <a:t>Ensure relevant team members are included </a:t>
                      </a:r>
                      <a:endParaRPr sz="1600" dirty="0">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781"/>
        <p:cNvGrpSpPr/>
        <p:nvPr/>
      </p:nvGrpSpPr>
      <p:grpSpPr>
        <a:xfrm>
          <a:off x="0" y="0"/>
          <a:ext cx="0" cy="0"/>
          <a:chOff x="0" y="0"/>
          <a:chExt cx="0" cy="0"/>
        </a:xfrm>
      </p:grpSpPr>
      <p:sp>
        <p:nvSpPr>
          <p:cNvPr id="782" name="Google Shape;782;p163"/>
          <p:cNvSpPr txBox="1"/>
          <p:nvPr/>
        </p:nvSpPr>
        <p:spPr>
          <a:xfrm>
            <a:off x="0" y="-7025"/>
            <a:ext cx="9144000" cy="565200"/>
          </a:xfrm>
          <a:prstGeom prst="rect">
            <a:avLst/>
          </a:prstGeom>
          <a:solidFill>
            <a:srgbClr val="D9D9D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Trebuchet MS"/>
              <a:buNone/>
            </a:pPr>
            <a:r>
              <a:rPr lang="en" sz="2400" b="1">
                <a:solidFill>
                  <a:srgbClr val="FFFFFF"/>
                </a:solidFill>
                <a:latin typeface="Source Sans Pro"/>
                <a:ea typeface="Source Sans Pro"/>
                <a:cs typeface="Source Sans Pro"/>
                <a:sym typeface="Source Sans Pro"/>
              </a:rPr>
              <a:t>Internal planning</a:t>
            </a:r>
            <a:endParaRPr sz="1400" b="1" i="0" u="none" strike="noStrike" cap="none">
              <a:solidFill>
                <a:srgbClr val="000000"/>
              </a:solidFill>
              <a:latin typeface="Source Sans Pro"/>
              <a:ea typeface="Source Sans Pro"/>
              <a:cs typeface="Source Sans Pro"/>
              <a:sym typeface="Source Sans Pro"/>
            </a:endParaRPr>
          </a:p>
        </p:txBody>
      </p:sp>
      <p:graphicFrame>
        <p:nvGraphicFramePr>
          <p:cNvPr id="783" name="Google Shape;783;p163"/>
          <p:cNvGraphicFramePr/>
          <p:nvPr/>
        </p:nvGraphicFramePr>
        <p:xfrm>
          <a:off x="140925" y="498700"/>
          <a:ext cx="8926000" cy="4800450"/>
        </p:xfrm>
        <a:graphic>
          <a:graphicData uri="http://schemas.openxmlformats.org/drawingml/2006/table">
            <a:tbl>
              <a:tblPr>
                <a:noFill/>
                <a:tableStyleId>{8E5D3515-A441-45F8-B3A5-2FB60A00B335}</a:tableStyleId>
              </a:tblPr>
              <a:tblGrid>
                <a:gridCol w="1545125">
                  <a:extLst>
                    <a:ext uri="{9D8B030D-6E8A-4147-A177-3AD203B41FA5}">
                      <a16:colId xmlns:a16="http://schemas.microsoft.com/office/drawing/2014/main" val="20000"/>
                    </a:ext>
                  </a:extLst>
                </a:gridCol>
                <a:gridCol w="2653425">
                  <a:extLst>
                    <a:ext uri="{9D8B030D-6E8A-4147-A177-3AD203B41FA5}">
                      <a16:colId xmlns:a16="http://schemas.microsoft.com/office/drawing/2014/main" val="20001"/>
                    </a:ext>
                  </a:extLst>
                </a:gridCol>
                <a:gridCol w="3140425">
                  <a:extLst>
                    <a:ext uri="{9D8B030D-6E8A-4147-A177-3AD203B41FA5}">
                      <a16:colId xmlns:a16="http://schemas.microsoft.com/office/drawing/2014/main" val="20002"/>
                    </a:ext>
                  </a:extLst>
                </a:gridCol>
                <a:gridCol w="1587025">
                  <a:extLst>
                    <a:ext uri="{9D8B030D-6E8A-4147-A177-3AD203B41FA5}">
                      <a16:colId xmlns:a16="http://schemas.microsoft.com/office/drawing/2014/main" val="20003"/>
                    </a:ext>
                  </a:extLst>
                </a:gridCol>
              </a:tblGrid>
              <a:tr h="254225">
                <a:tc>
                  <a:txBody>
                    <a:bodyPr/>
                    <a:lstStyle/>
                    <a:p>
                      <a:pPr marL="0" lvl="0" indent="0" algn="l" rtl="0">
                        <a:spcBef>
                          <a:spcPts val="1000"/>
                        </a:spcBef>
                        <a:spcAft>
                          <a:spcPts val="0"/>
                        </a:spcAft>
                        <a:buNone/>
                      </a:pPr>
                      <a:r>
                        <a:rPr lang="en" sz="1200" b="1">
                          <a:solidFill>
                            <a:schemeClr val="dk1"/>
                          </a:solidFill>
                          <a:latin typeface="Source Sans Pro"/>
                          <a:ea typeface="Source Sans Pro"/>
                          <a:cs typeface="Source Sans Pro"/>
                          <a:sym typeface="Source Sans Pro"/>
                        </a:rPr>
                        <a:t>Section</a:t>
                      </a:r>
                      <a:endParaRPr sz="1200" b="1">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alpha val="0"/>
                        </a:schemeClr>
                      </a:solidFill>
                      <a:prstDash val="dot"/>
                      <a:round/>
                      <a:headEnd type="none" w="sm" len="sm"/>
                      <a:tailEnd type="none" w="sm" len="sm"/>
                    </a:lnB>
                    <a:solidFill>
                      <a:srgbClr val="FFD59C"/>
                    </a:solidFill>
                  </a:tcPr>
                </a:tc>
                <a:tc>
                  <a:txBody>
                    <a:bodyPr/>
                    <a:lstStyle/>
                    <a:p>
                      <a:pPr marL="457200" lvl="0" indent="-228600" algn="l" rtl="0">
                        <a:spcBef>
                          <a:spcPts val="0"/>
                        </a:spcBef>
                        <a:spcAft>
                          <a:spcPts val="0"/>
                        </a:spcAft>
                        <a:buNone/>
                      </a:pPr>
                      <a:r>
                        <a:rPr lang="en" sz="1200" b="1">
                          <a:solidFill>
                            <a:schemeClr val="dk1"/>
                          </a:solidFill>
                          <a:latin typeface="Source Sans Pro"/>
                          <a:ea typeface="Source Sans Pro"/>
                          <a:cs typeface="Source Sans Pro"/>
                          <a:sym typeface="Source Sans Pro"/>
                        </a:rPr>
                        <a:t>Agenda Items</a:t>
                      </a:r>
                      <a:endParaRPr sz="1200" b="1">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D59C"/>
                    </a:solidFill>
                  </a:tcPr>
                </a:tc>
                <a:tc>
                  <a:txBody>
                    <a:bodyPr/>
                    <a:lstStyle/>
                    <a:p>
                      <a:pPr marL="171450" lvl="0" indent="-228600" algn="l" rtl="0">
                        <a:spcBef>
                          <a:spcPts val="0"/>
                        </a:spcBef>
                        <a:spcAft>
                          <a:spcPts val="0"/>
                        </a:spcAft>
                        <a:buNone/>
                      </a:pPr>
                      <a:r>
                        <a:rPr lang="en" sz="900" b="1">
                          <a:solidFill>
                            <a:schemeClr val="dk1"/>
                          </a:solidFill>
                          <a:latin typeface="Source Sans Pro"/>
                          <a:ea typeface="Source Sans Pro"/>
                          <a:cs typeface="Source Sans Pro"/>
                          <a:sym typeface="Source Sans Pro"/>
                        </a:rPr>
                        <a:t>Notes</a:t>
                      </a:r>
                      <a:endParaRPr sz="900" b="1">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alpha val="0"/>
                        </a:schemeClr>
                      </a:solidFill>
                      <a:prstDash val="dot"/>
                      <a:round/>
                      <a:headEnd type="none" w="sm" len="sm"/>
                      <a:tailEnd type="none" w="sm" len="sm"/>
                    </a:lnB>
                    <a:solidFill>
                      <a:srgbClr val="FFD59C"/>
                    </a:solidFill>
                  </a:tcPr>
                </a:tc>
                <a:tc>
                  <a:txBody>
                    <a:bodyPr/>
                    <a:lstStyle/>
                    <a:p>
                      <a:pPr marL="457200" lvl="0" indent="-228600" algn="l" rtl="0">
                        <a:spcBef>
                          <a:spcPts val="0"/>
                        </a:spcBef>
                        <a:spcAft>
                          <a:spcPts val="0"/>
                        </a:spcAft>
                        <a:buNone/>
                      </a:pPr>
                      <a:r>
                        <a:rPr lang="en" sz="1200" b="1">
                          <a:solidFill>
                            <a:schemeClr val="dk1"/>
                          </a:solidFill>
                          <a:latin typeface="Source Sans Pro"/>
                          <a:ea typeface="Source Sans Pro"/>
                          <a:cs typeface="Source Sans Pro"/>
                          <a:sym typeface="Source Sans Pro"/>
                        </a:rPr>
                        <a:t>Facilitator(s)</a:t>
                      </a:r>
                      <a:endParaRPr sz="1200" b="1">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accent1">
                          <a:alpha val="0"/>
                        </a:schemeClr>
                      </a:solidFill>
                      <a:prstDash val="dot"/>
                      <a:round/>
                      <a:headEnd type="none" w="sm" len="sm"/>
                      <a:tailEnd type="none" w="sm" len="sm"/>
                    </a:lnB>
                    <a:solidFill>
                      <a:srgbClr val="FFD59C"/>
                    </a:solidFill>
                  </a:tcPr>
                </a:tc>
                <a:extLst>
                  <a:ext uri="{0D108BD9-81ED-4DB2-BD59-A6C34878D82A}">
                    <a16:rowId xmlns:a16="http://schemas.microsoft.com/office/drawing/2014/main" val="10000"/>
                  </a:ext>
                </a:extLst>
              </a:tr>
              <a:tr h="338975">
                <a:tc>
                  <a:txBody>
                    <a:bodyPr/>
                    <a:lstStyle/>
                    <a:p>
                      <a:pPr marL="0" lvl="0" indent="0" algn="l" rtl="0">
                        <a:spcBef>
                          <a:spcPts val="1000"/>
                        </a:spcBef>
                        <a:spcAft>
                          <a:spcPts val="0"/>
                        </a:spcAft>
                        <a:buNone/>
                      </a:pPr>
                      <a:r>
                        <a:rPr lang="en" sz="1100">
                          <a:solidFill>
                            <a:schemeClr val="dk1"/>
                          </a:solidFill>
                          <a:latin typeface="Source Sans Pro"/>
                          <a:ea typeface="Source Sans Pro"/>
                          <a:cs typeface="Source Sans Pro"/>
                          <a:sym typeface="Source Sans Pro"/>
                        </a:rPr>
                        <a:t>Session welcome &amp; learning objectives</a:t>
                      </a:r>
                      <a:endParaRPr sz="1100">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sz="1100">
                          <a:solidFill>
                            <a:schemeClr val="dk1"/>
                          </a:solidFill>
                          <a:latin typeface="Source Sans Pro"/>
                          <a:ea typeface="Source Sans Pro"/>
                          <a:cs typeface="Source Sans Pro"/>
                          <a:sym typeface="Source Sans Pro"/>
                        </a:rPr>
                        <a:t>[5 mins]</a:t>
                      </a: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alpha val="0"/>
                        </a:schemeClr>
                      </a:solidFill>
                      <a:prstDash val="dot"/>
                      <a:round/>
                      <a:headEnd type="none" w="sm" len="sm"/>
                      <a:tailEnd type="none" w="sm" len="sm"/>
                    </a:lnT>
                    <a:lnB w="9525" cap="flat" cmpd="sng">
                      <a:solidFill>
                        <a:srgbClr val="FAAF3F"/>
                      </a:solidFill>
                      <a:prstDash val="dot"/>
                      <a:round/>
                      <a:headEnd type="none" w="sm" len="sm"/>
                      <a:tailEnd type="none" w="sm" len="sm"/>
                    </a:lnB>
                    <a:solidFill>
                      <a:schemeClr val="lt1"/>
                    </a:solidFill>
                  </a:tcPr>
                </a:tc>
                <a:tc>
                  <a:txBody>
                    <a:bodyPr/>
                    <a:lstStyle/>
                    <a:p>
                      <a:pPr marL="457200" lvl="0" indent="-298450" algn="l" rtl="0">
                        <a:spcBef>
                          <a:spcPts val="0"/>
                        </a:spcBef>
                        <a:spcAft>
                          <a:spcPts val="0"/>
                        </a:spcAft>
                        <a:buClr>
                          <a:schemeClr val="dk1"/>
                        </a:buClr>
                        <a:buSzPts val="1100"/>
                        <a:buFont typeface="Source Sans Pro"/>
                        <a:buChar char="○"/>
                      </a:pPr>
                      <a:r>
                        <a:rPr lang="en" sz="1100">
                          <a:solidFill>
                            <a:schemeClr val="dk1"/>
                          </a:solidFill>
                          <a:latin typeface="Source Sans Pro"/>
                          <a:ea typeface="Source Sans Pro"/>
                          <a:cs typeface="Source Sans Pro"/>
                          <a:sym typeface="Source Sans Pro"/>
                        </a:rPr>
                        <a:t>Introductions</a:t>
                      </a:r>
                      <a:endParaRPr sz="1100">
                        <a:solidFill>
                          <a:schemeClr val="dk1"/>
                        </a:solidFill>
                        <a:latin typeface="Source Sans Pro"/>
                        <a:ea typeface="Source Sans Pro"/>
                        <a:cs typeface="Source Sans Pro"/>
                        <a:sym typeface="Source Sans Pro"/>
                      </a:endParaRPr>
                    </a:p>
                    <a:p>
                      <a:pPr marL="457200" lvl="0" indent="-298450" algn="l" rtl="0">
                        <a:spcBef>
                          <a:spcPts val="0"/>
                        </a:spcBef>
                        <a:spcAft>
                          <a:spcPts val="0"/>
                        </a:spcAft>
                        <a:buClr>
                          <a:schemeClr val="dk1"/>
                        </a:buClr>
                        <a:buSzPts val="1100"/>
                        <a:buFont typeface="Source Sans Pro"/>
                        <a:buChar char="○"/>
                      </a:pPr>
                      <a:r>
                        <a:rPr lang="en" sz="1100">
                          <a:solidFill>
                            <a:schemeClr val="dk1"/>
                          </a:solidFill>
                          <a:latin typeface="Source Sans Pro"/>
                          <a:ea typeface="Source Sans Pro"/>
                          <a:cs typeface="Source Sans Pro"/>
                          <a:sym typeface="Source Sans Pro"/>
                        </a:rPr>
                        <a:t>Session objectives</a:t>
                      </a: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AAF3F"/>
                      </a:solidFill>
                      <a:prstDash val="dot"/>
                      <a:round/>
                      <a:headEnd type="none" w="sm" len="sm"/>
                      <a:tailEnd type="none" w="sm" len="sm"/>
                    </a:lnB>
                    <a:solidFill>
                      <a:schemeClr val="lt1"/>
                    </a:solidFill>
                  </a:tcPr>
                </a:tc>
                <a:tc>
                  <a:txBody>
                    <a:bodyPr/>
                    <a:lstStyle/>
                    <a:p>
                      <a:pPr marL="228600" lvl="0" indent="0" algn="l" rtl="0">
                        <a:spcBef>
                          <a:spcPts val="0"/>
                        </a:spcBef>
                        <a:spcAft>
                          <a:spcPts val="0"/>
                        </a:spcAft>
                        <a:buNone/>
                      </a:pPr>
                      <a:r>
                        <a:rPr lang="en" sz="900">
                          <a:solidFill>
                            <a:schemeClr val="dk1"/>
                          </a:solidFill>
                          <a:latin typeface="Source Sans Pro"/>
                          <a:ea typeface="Source Sans Pro"/>
                          <a:cs typeface="Source Sans Pro"/>
                          <a:sym typeface="Source Sans Pro"/>
                        </a:rPr>
                        <a:t>Clarifying that this session builds on the LMS video content and confirm that attendees have completed LMS content</a:t>
                      </a:r>
                      <a:endParaRPr sz="900">
                        <a:solidFill>
                          <a:schemeClr val="dk1"/>
                        </a:solidFill>
                        <a:latin typeface="Source Sans Pro"/>
                        <a:ea typeface="Source Sans Pro"/>
                        <a:cs typeface="Source Sans Pro"/>
                        <a:sym typeface="Source Sans Pro"/>
                      </a:endParaRPr>
                    </a:p>
                    <a:p>
                      <a:pPr marL="228600" lvl="0" indent="0" algn="l" rtl="0">
                        <a:spcBef>
                          <a:spcPts val="0"/>
                        </a:spcBef>
                        <a:spcAft>
                          <a:spcPts val="0"/>
                        </a:spcAft>
                        <a:buNone/>
                      </a:pPr>
                      <a:r>
                        <a:rPr lang="en" sz="900">
                          <a:solidFill>
                            <a:schemeClr val="dk1"/>
                          </a:solidFill>
                          <a:latin typeface="Source Sans Pro"/>
                          <a:ea typeface="Source Sans Pro"/>
                          <a:cs typeface="Source Sans Pro"/>
                          <a:sym typeface="Source Sans Pro"/>
                        </a:rPr>
                        <a:t>This session is the first step towards trying out and practicing the TeamBirth key behaviors.</a:t>
                      </a:r>
                      <a:endParaRPr sz="900">
                        <a:solidFill>
                          <a:schemeClr val="dk1"/>
                        </a:solidFill>
                        <a:latin typeface="Source Sans Pro"/>
                        <a:ea typeface="Source Sans Pro"/>
                        <a:cs typeface="Source Sans Pro"/>
                        <a:sym typeface="Source Sans Pro"/>
                      </a:endParaRPr>
                    </a:p>
                    <a:p>
                      <a:pPr marL="228600" lvl="0" indent="0" algn="l" rtl="0">
                        <a:spcBef>
                          <a:spcPts val="0"/>
                        </a:spcBef>
                        <a:spcAft>
                          <a:spcPts val="0"/>
                        </a:spcAft>
                        <a:buNone/>
                      </a:pPr>
                      <a:r>
                        <a:rPr lang="en" sz="900">
                          <a:solidFill>
                            <a:schemeClr val="dk1"/>
                          </a:solidFill>
                          <a:latin typeface="Source Sans Pro"/>
                          <a:ea typeface="Source Sans Pro"/>
                          <a:cs typeface="Source Sans Pro"/>
                          <a:sym typeface="Source Sans Pro"/>
                        </a:rPr>
                        <a:t>Simulating and practice teambirth scenarios will happen next</a:t>
                      </a:r>
                      <a:endParaRPr sz="9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alpha val="0"/>
                        </a:schemeClr>
                      </a:solidFill>
                      <a:prstDash val="dot"/>
                      <a:round/>
                      <a:headEnd type="none" w="sm" len="sm"/>
                      <a:tailEnd type="none" w="sm" len="sm"/>
                    </a:lnT>
                    <a:lnB w="9525" cap="flat" cmpd="sng">
                      <a:solidFill>
                        <a:schemeClr val="accent1"/>
                      </a:solidFill>
                      <a:prstDash val="dot"/>
                      <a:round/>
                      <a:headEnd type="none" w="sm" len="sm"/>
                      <a:tailEnd type="none" w="sm" len="sm"/>
                    </a:lnB>
                    <a:solidFill>
                      <a:schemeClr val="lt1"/>
                    </a:solidFill>
                  </a:tcPr>
                </a:tc>
                <a:tc>
                  <a:txBody>
                    <a:bodyPr/>
                    <a:lstStyle/>
                    <a:p>
                      <a:pPr marL="457200" lvl="0" indent="-298450" algn="l" rtl="0">
                        <a:spcBef>
                          <a:spcPts val="0"/>
                        </a:spcBef>
                        <a:spcAft>
                          <a:spcPts val="0"/>
                        </a:spcAft>
                        <a:buClr>
                          <a:schemeClr val="dk1"/>
                        </a:buClr>
                        <a:buSzPts val="1100"/>
                        <a:buFont typeface="Source Sans Pro"/>
                        <a:buChar char="○"/>
                      </a:pP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alpha val="0"/>
                        </a:schemeClr>
                      </a:solidFill>
                      <a:prstDash val="dot"/>
                      <a:round/>
                      <a:headEnd type="none" w="sm" len="sm"/>
                      <a:tailEnd type="none" w="sm" len="sm"/>
                    </a:lnT>
                    <a:lnB w="9525" cap="flat" cmpd="sng">
                      <a:solidFill>
                        <a:schemeClr val="accent1"/>
                      </a:solidFill>
                      <a:prstDash val="dot"/>
                      <a:round/>
                      <a:headEnd type="none" w="sm" len="sm"/>
                      <a:tailEnd type="none" w="sm" len="sm"/>
                    </a:lnB>
                    <a:solidFill>
                      <a:schemeClr val="lt1"/>
                    </a:solidFill>
                  </a:tcPr>
                </a:tc>
                <a:extLst>
                  <a:ext uri="{0D108BD9-81ED-4DB2-BD59-A6C34878D82A}">
                    <a16:rowId xmlns:a16="http://schemas.microsoft.com/office/drawing/2014/main" val="10001"/>
                  </a:ext>
                </a:extLst>
              </a:tr>
              <a:tr h="518850">
                <a:tc>
                  <a:txBody>
                    <a:bodyPr/>
                    <a:lstStyle/>
                    <a:p>
                      <a:pPr marL="0" lvl="0" indent="0" algn="l" rtl="0">
                        <a:spcBef>
                          <a:spcPts val="1000"/>
                        </a:spcBef>
                        <a:spcAft>
                          <a:spcPts val="0"/>
                        </a:spcAft>
                        <a:buNone/>
                      </a:pPr>
                      <a:r>
                        <a:rPr lang="en" sz="1100">
                          <a:latin typeface="Source Sans Pro"/>
                          <a:ea typeface="Source Sans Pro"/>
                          <a:cs typeface="Source Sans Pro"/>
                          <a:sym typeface="Source Sans Pro"/>
                        </a:rPr>
                        <a:t>What is TeamBirth</a:t>
                      </a:r>
                      <a:endParaRPr sz="1100">
                        <a:solidFill>
                          <a:srgbClr val="000000"/>
                        </a:solidFill>
                        <a:latin typeface="Source Sans Pro"/>
                        <a:ea typeface="Source Sans Pro"/>
                        <a:cs typeface="Source Sans Pro"/>
                        <a:sym typeface="Source Sans Pro"/>
                      </a:endParaRPr>
                    </a:p>
                    <a:p>
                      <a:pPr marL="0" lvl="0" indent="0" algn="l" rtl="0">
                        <a:spcBef>
                          <a:spcPts val="1000"/>
                        </a:spcBef>
                        <a:spcAft>
                          <a:spcPts val="0"/>
                        </a:spcAft>
                        <a:buNone/>
                      </a:pPr>
                      <a:r>
                        <a:rPr lang="en" sz="1100">
                          <a:latin typeface="Source Sans Pro"/>
                          <a:ea typeface="Source Sans Pro"/>
                          <a:cs typeface="Source Sans Pro"/>
                          <a:sym typeface="Source Sans Pro"/>
                        </a:rPr>
                        <a:t>[10 mins]</a:t>
                      </a:r>
                      <a:endParaRPr sz="1100">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AAF3F"/>
                      </a:solidFill>
                      <a:prstDash val="dot"/>
                      <a:round/>
                      <a:headEnd type="none" w="sm" len="sm"/>
                      <a:tailEnd type="none" w="sm" len="sm"/>
                    </a:lnT>
                    <a:lnB w="9525" cap="flat" cmpd="sng">
                      <a:solidFill>
                        <a:srgbClr val="00ACC5"/>
                      </a:solidFill>
                      <a:prstDash val="dot"/>
                      <a:round/>
                      <a:headEnd type="none" w="sm" len="sm"/>
                      <a:tailEnd type="none" w="sm" len="sm"/>
                    </a:lnB>
                    <a:solidFill>
                      <a:schemeClr val="lt1"/>
                    </a:solidFill>
                  </a:tcPr>
                </a:tc>
                <a:tc>
                  <a:txBody>
                    <a:bodyPr/>
                    <a:lstStyle/>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Core Components</a:t>
                      </a:r>
                      <a:endParaRPr sz="1100">
                        <a:latin typeface="Source Sans Pro"/>
                        <a:ea typeface="Source Sans Pro"/>
                        <a:cs typeface="Source Sans Pro"/>
                        <a:sym typeface="Source Sans Pro"/>
                      </a:endParaRPr>
                    </a:p>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Our board</a:t>
                      </a:r>
                      <a:endParaRPr sz="1100">
                        <a:latin typeface="Source Sans Pro"/>
                        <a:ea typeface="Source Sans Pro"/>
                        <a:cs typeface="Source Sans Pro"/>
                        <a:sym typeface="Source Sans Pro"/>
                      </a:endParaRPr>
                    </a:p>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When to huddle</a:t>
                      </a:r>
                      <a:endParaRPr sz="1100">
                        <a:latin typeface="Source Sans Pro"/>
                        <a:ea typeface="Source Sans Pro"/>
                        <a:cs typeface="Source Sans Pro"/>
                        <a:sym typeface="Source Sans Pro"/>
                      </a:endParaRPr>
                    </a:p>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Key resources</a:t>
                      </a:r>
                      <a:endParaRPr sz="1100">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AAF3F"/>
                      </a:solidFill>
                      <a:prstDash val="dot"/>
                      <a:round/>
                      <a:headEnd type="none" w="sm" len="sm"/>
                      <a:tailEnd type="none" w="sm" len="sm"/>
                    </a:lnT>
                    <a:lnB w="9525" cap="flat" cmpd="sng">
                      <a:solidFill>
                        <a:srgbClr val="00ACC5"/>
                      </a:solidFill>
                      <a:prstDash val="dot"/>
                      <a:round/>
                      <a:headEnd type="none" w="sm" len="sm"/>
                      <a:tailEnd type="none" w="sm" len="sm"/>
                    </a:lnB>
                    <a:solidFill>
                      <a:schemeClr val="lt1"/>
                    </a:solidFill>
                  </a:tcPr>
                </a:tc>
                <a:tc>
                  <a:txBody>
                    <a:bodyPr/>
                    <a:lstStyle/>
                    <a:p>
                      <a:pPr marL="457200" lvl="0" indent="-228600" algn="l" rtl="0">
                        <a:spcBef>
                          <a:spcPts val="0"/>
                        </a:spcBef>
                        <a:spcAft>
                          <a:spcPts val="0"/>
                        </a:spcAft>
                        <a:buNone/>
                      </a:pPr>
                      <a:r>
                        <a:rPr lang="en" sz="900">
                          <a:solidFill>
                            <a:schemeClr val="dk1"/>
                          </a:solidFill>
                          <a:latin typeface="Source Sans Pro"/>
                          <a:ea typeface="Source Sans Pro"/>
                          <a:cs typeface="Source Sans Pro"/>
                          <a:sym typeface="Source Sans Pro"/>
                        </a:rPr>
                        <a:t>This brief intro to TeamBirth grounds people on the big picture and key resources (board design, 1 &amp; 2-pagers)</a:t>
                      </a:r>
                      <a:endParaRPr sz="900">
                        <a:solidFill>
                          <a:schemeClr val="dk1"/>
                        </a:solidFill>
                        <a:latin typeface="Source Sans Pro"/>
                        <a:ea typeface="Source Sans Pro"/>
                        <a:cs typeface="Source Sans Pro"/>
                        <a:sym typeface="Source Sans Pro"/>
                      </a:endParaRPr>
                    </a:p>
                    <a:p>
                      <a:pPr marL="457200" lvl="0" indent="-228600" algn="l" rtl="0">
                        <a:spcBef>
                          <a:spcPts val="0"/>
                        </a:spcBef>
                        <a:spcAft>
                          <a:spcPts val="0"/>
                        </a:spcAft>
                        <a:buNone/>
                      </a:pPr>
                      <a:r>
                        <a:rPr lang="en" sz="900">
                          <a:solidFill>
                            <a:schemeClr val="dk1"/>
                          </a:solidFill>
                          <a:latin typeface="Source Sans Pro"/>
                          <a:ea typeface="Source Sans Pro"/>
                          <a:cs typeface="Source Sans Pro"/>
                          <a:sym typeface="Source Sans Pro"/>
                        </a:rPr>
                        <a:t>Practice keeping each slide to ~ 1 min of voiceover (see speaker notes for approximate recommendations)</a:t>
                      </a:r>
                      <a:endParaRPr sz="9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solidFill>
                      <a:prstDash val="dot"/>
                      <a:round/>
                      <a:headEnd type="none" w="sm" len="sm"/>
                      <a:tailEnd type="none" w="sm" len="sm"/>
                    </a:lnT>
                    <a:lnB w="9525" cap="flat" cmpd="sng">
                      <a:solidFill>
                        <a:schemeClr val="accent1"/>
                      </a:solidFill>
                      <a:prstDash val="dot"/>
                      <a:round/>
                      <a:headEnd type="none" w="sm" len="sm"/>
                      <a:tailEnd type="none" w="sm" len="sm"/>
                    </a:lnB>
                    <a:solidFill>
                      <a:schemeClr val="lt1"/>
                    </a:solidFill>
                  </a:tcPr>
                </a:tc>
                <a:tc>
                  <a:txBody>
                    <a:bodyPr/>
                    <a:lstStyle/>
                    <a:p>
                      <a:pPr marL="457200" lvl="0" indent="-298450" algn="l" rtl="0">
                        <a:spcBef>
                          <a:spcPts val="0"/>
                        </a:spcBef>
                        <a:spcAft>
                          <a:spcPts val="0"/>
                        </a:spcAft>
                        <a:buClr>
                          <a:schemeClr val="dk1"/>
                        </a:buClr>
                        <a:buSzPts val="1100"/>
                        <a:buFont typeface="Source Sans Pro"/>
                        <a:buChar char="○"/>
                      </a:pP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solidFill>
                      <a:prstDash val="dot"/>
                      <a:round/>
                      <a:headEnd type="none" w="sm" len="sm"/>
                      <a:tailEnd type="none" w="sm" len="sm"/>
                    </a:lnT>
                    <a:lnB w="9525" cap="flat" cmpd="sng">
                      <a:solidFill>
                        <a:schemeClr val="accent1"/>
                      </a:solidFill>
                      <a:prstDash val="dot"/>
                      <a:round/>
                      <a:headEnd type="none" w="sm" len="sm"/>
                      <a:tailEnd type="none" w="sm" len="sm"/>
                    </a:lnB>
                    <a:solidFill>
                      <a:schemeClr val="lt1"/>
                    </a:solidFill>
                  </a:tcPr>
                </a:tc>
                <a:extLst>
                  <a:ext uri="{0D108BD9-81ED-4DB2-BD59-A6C34878D82A}">
                    <a16:rowId xmlns:a16="http://schemas.microsoft.com/office/drawing/2014/main" val="10002"/>
                  </a:ext>
                </a:extLst>
              </a:tr>
              <a:tr h="518850">
                <a:tc>
                  <a:txBody>
                    <a:bodyPr/>
                    <a:lstStyle/>
                    <a:p>
                      <a:pPr marL="0" lvl="0" indent="0" algn="l" rtl="0">
                        <a:spcBef>
                          <a:spcPts val="1000"/>
                        </a:spcBef>
                        <a:spcAft>
                          <a:spcPts val="0"/>
                        </a:spcAft>
                        <a:buNone/>
                      </a:pPr>
                      <a:r>
                        <a:rPr lang="en" sz="1100">
                          <a:solidFill>
                            <a:srgbClr val="000000"/>
                          </a:solidFill>
                          <a:latin typeface="Source Sans Pro"/>
                          <a:ea typeface="Source Sans Pro"/>
                          <a:cs typeface="Source Sans Pro"/>
                          <a:sym typeface="Source Sans Pro"/>
                        </a:rPr>
                        <a:t>TeamBirth </a:t>
                      </a:r>
                      <a:r>
                        <a:rPr lang="en" sz="1100">
                          <a:latin typeface="Source Sans Pro"/>
                          <a:ea typeface="Source Sans Pro"/>
                          <a:cs typeface="Source Sans Pro"/>
                          <a:sym typeface="Source Sans Pro"/>
                        </a:rPr>
                        <a:t>Key Behaviors</a:t>
                      </a:r>
                      <a:endParaRPr sz="1100">
                        <a:solidFill>
                          <a:srgbClr val="000000"/>
                        </a:solidFill>
                        <a:latin typeface="Source Sans Pro"/>
                        <a:ea typeface="Source Sans Pro"/>
                        <a:cs typeface="Source Sans Pro"/>
                        <a:sym typeface="Source Sans Pro"/>
                      </a:endParaRPr>
                    </a:p>
                    <a:p>
                      <a:pPr marL="0" lvl="0" indent="0" algn="l" rtl="0">
                        <a:spcBef>
                          <a:spcPts val="1000"/>
                        </a:spcBef>
                        <a:spcAft>
                          <a:spcPts val="0"/>
                        </a:spcAft>
                        <a:buNone/>
                      </a:pPr>
                      <a:r>
                        <a:rPr lang="en" sz="1100">
                          <a:latin typeface="Source Sans Pro"/>
                          <a:ea typeface="Source Sans Pro"/>
                          <a:cs typeface="Source Sans Pro"/>
                          <a:sym typeface="Source Sans Pro"/>
                        </a:rPr>
                        <a:t>[30 mins]</a:t>
                      </a:r>
                      <a:endParaRPr sz="1100">
                        <a:latin typeface="Source Sans Pro"/>
                        <a:ea typeface="Source Sans Pro"/>
                        <a:cs typeface="Source Sans Pro"/>
                        <a:sym typeface="Source Sans Pro"/>
                      </a:endParaRPr>
                    </a:p>
                    <a:p>
                      <a:pPr marL="0" lvl="0" indent="0" algn="l" rtl="0">
                        <a:spcBef>
                          <a:spcPts val="1000"/>
                        </a:spcBef>
                        <a:spcAft>
                          <a:spcPts val="0"/>
                        </a:spcAft>
                        <a:buNone/>
                      </a:pPr>
                      <a:endParaRPr sz="1100">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ACC5"/>
                      </a:solidFill>
                      <a:prstDash val="dot"/>
                      <a:round/>
                      <a:headEnd type="none" w="sm" len="sm"/>
                      <a:tailEnd type="none" w="sm" len="sm"/>
                    </a:lnT>
                    <a:lnB w="9525" cap="flat" cmpd="sng">
                      <a:solidFill>
                        <a:srgbClr val="00ACC5"/>
                      </a:solidFill>
                      <a:prstDash val="dot"/>
                      <a:round/>
                      <a:headEnd type="none" w="sm" len="sm"/>
                      <a:tailEnd type="none" w="sm" len="sm"/>
                    </a:lnB>
                    <a:solidFill>
                      <a:schemeClr val="lt1"/>
                    </a:solidFill>
                  </a:tcPr>
                </a:tc>
                <a:tc>
                  <a:txBody>
                    <a:bodyPr/>
                    <a:lstStyle/>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Sparking a huddle &amp; Team</a:t>
                      </a:r>
                      <a:endParaRPr sz="1100">
                        <a:latin typeface="Source Sans Pro"/>
                        <a:ea typeface="Source Sans Pro"/>
                        <a:cs typeface="Source Sans Pro"/>
                        <a:sym typeface="Source Sans Pro"/>
                      </a:endParaRPr>
                    </a:p>
                    <a:p>
                      <a:pPr marL="914400" lvl="1"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Demo + Practice</a:t>
                      </a:r>
                      <a:endParaRPr sz="1100">
                        <a:latin typeface="Source Sans Pro"/>
                        <a:ea typeface="Source Sans Pro"/>
                        <a:cs typeface="Source Sans Pro"/>
                        <a:sym typeface="Source Sans Pro"/>
                      </a:endParaRPr>
                    </a:p>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Preferences</a:t>
                      </a:r>
                      <a:endParaRPr sz="1100">
                        <a:latin typeface="Source Sans Pro"/>
                        <a:ea typeface="Source Sans Pro"/>
                        <a:cs typeface="Source Sans Pro"/>
                        <a:sym typeface="Source Sans Pro"/>
                      </a:endParaRPr>
                    </a:p>
                    <a:p>
                      <a:pPr marL="914400" lvl="1"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Demo + Practice</a:t>
                      </a:r>
                      <a:endParaRPr sz="1100">
                        <a:latin typeface="Source Sans Pro"/>
                        <a:ea typeface="Source Sans Pro"/>
                        <a:cs typeface="Source Sans Pro"/>
                        <a:sym typeface="Source Sans Pro"/>
                      </a:endParaRPr>
                    </a:p>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Plan</a:t>
                      </a:r>
                      <a:endParaRPr sz="1100">
                        <a:latin typeface="Source Sans Pro"/>
                        <a:ea typeface="Source Sans Pro"/>
                        <a:cs typeface="Source Sans Pro"/>
                        <a:sym typeface="Source Sans Pro"/>
                      </a:endParaRPr>
                    </a:p>
                    <a:p>
                      <a:pPr marL="914400" lvl="1"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Demo</a:t>
                      </a:r>
                      <a:endParaRPr sz="1100">
                        <a:latin typeface="Source Sans Pro"/>
                        <a:ea typeface="Source Sans Pro"/>
                        <a:cs typeface="Source Sans Pro"/>
                        <a:sym typeface="Source Sans Pro"/>
                      </a:endParaRPr>
                    </a:p>
                    <a:p>
                      <a:pPr marL="457200" lvl="0"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Next Huddle</a:t>
                      </a:r>
                      <a:endParaRPr sz="1100">
                        <a:latin typeface="Source Sans Pro"/>
                        <a:ea typeface="Source Sans Pro"/>
                        <a:cs typeface="Source Sans Pro"/>
                        <a:sym typeface="Source Sans Pro"/>
                      </a:endParaRPr>
                    </a:p>
                    <a:p>
                      <a:pPr marL="914400" lvl="1" indent="-298450" algn="l" rtl="0">
                        <a:spcBef>
                          <a:spcPts val="0"/>
                        </a:spcBef>
                        <a:spcAft>
                          <a:spcPts val="0"/>
                        </a:spcAft>
                        <a:buClr>
                          <a:srgbClr val="000000"/>
                        </a:buClr>
                        <a:buSzPts val="1100"/>
                        <a:buFont typeface="Source Sans Pro"/>
                        <a:buChar char="○"/>
                      </a:pPr>
                      <a:r>
                        <a:rPr lang="en" sz="1100">
                          <a:latin typeface="Source Sans Pro"/>
                          <a:ea typeface="Source Sans Pro"/>
                          <a:cs typeface="Source Sans Pro"/>
                          <a:sym typeface="Source Sans Pro"/>
                        </a:rPr>
                        <a:t>Demo</a:t>
                      </a:r>
                      <a:endParaRPr sz="1100">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ACC5"/>
                      </a:solidFill>
                      <a:prstDash val="dot"/>
                      <a:round/>
                      <a:headEnd type="none" w="sm" len="sm"/>
                      <a:tailEnd type="none" w="sm" len="sm"/>
                    </a:lnT>
                    <a:lnB w="9525" cap="flat" cmpd="sng">
                      <a:solidFill>
                        <a:srgbClr val="00ACC5"/>
                      </a:solidFill>
                      <a:prstDash val="dot"/>
                      <a:round/>
                      <a:headEnd type="none" w="sm" len="sm"/>
                      <a:tailEnd type="none" w="sm" len="sm"/>
                    </a:lnB>
                    <a:solidFill>
                      <a:schemeClr val="lt1"/>
                    </a:solidFill>
                  </a:tcPr>
                </a:tc>
                <a:tc>
                  <a:txBody>
                    <a:bodyPr/>
                    <a:lstStyle/>
                    <a:p>
                      <a:pPr marL="457200" lvl="0" indent="-228600" algn="l" rtl="0">
                        <a:spcBef>
                          <a:spcPts val="0"/>
                        </a:spcBef>
                        <a:spcAft>
                          <a:spcPts val="0"/>
                        </a:spcAft>
                        <a:buNone/>
                      </a:pPr>
                      <a:r>
                        <a:rPr lang="en" sz="900">
                          <a:solidFill>
                            <a:schemeClr val="dk1"/>
                          </a:solidFill>
                          <a:latin typeface="Source Sans Pro"/>
                          <a:ea typeface="Source Sans Pro"/>
                          <a:cs typeface="Source Sans Pro"/>
                          <a:sym typeface="Source Sans Pro"/>
                        </a:rPr>
                        <a:t>These practice opportunities are bite sized and intended to help get the words out for introducing huddles and asking different open-ended questions</a:t>
                      </a:r>
                      <a:endParaRPr sz="900">
                        <a:solidFill>
                          <a:schemeClr val="dk1"/>
                        </a:solidFill>
                        <a:latin typeface="Source Sans Pro"/>
                        <a:ea typeface="Source Sans Pro"/>
                        <a:cs typeface="Source Sans Pro"/>
                        <a:sym typeface="Source Sans Pro"/>
                      </a:endParaRPr>
                    </a:p>
                    <a:p>
                      <a:pPr marL="457200" lvl="0" indent="-228600" algn="l" rtl="0">
                        <a:spcBef>
                          <a:spcPts val="0"/>
                        </a:spcBef>
                        <a:spcAft>
                          <a:spcPts val="0"/>
                        </a:spcAft>
                        <a:buNone/>
                      </a:pPr>
                      <a:endParaRPr sz="900">
                        <a:solidFill>
                          <a:schemeClr val="dk1"/>
                        </a:solidFill>
                        <a:latin typeface="Source Sans Pro"/>
                        <a:ea typeface="Source Sans Pro"/>
                        <a:cs typeface="Source Sans Pro"/>
                        <a:sym typeface="Source Sans Pro"/>
                      </a:endParaRPr>
                    </a:p>
                    <a:p>
                      <a:pPr marL="457200" lvl="0" indent="-228600" algn="l" rtl="0">
                        <a:spcBef>
                          <a:spcPts val="0"/>
                        </a:spcBef>
                        <a:spcAft>
                          <a:spcPts val="0"/>
                        </a:spcAft>
                        <a:buNone/>
                      </a:pPr>
                      <a:r>
                        <a:rPr lang="en" sz="900">
                          <a:solidFill>
                            <a:schemeClr val="dk1"/>
                          </a:solidFill>
                          <a:latin typeface="Source Sans Pro"/>
                          <a:ea typeface="Source Sans Pro"/>
                          <a:cs typeface="Source Sans Pro"/>
                          <a:sym typeface="Source Sans Pro"/>
                        </a:rPr>
                        <a:t>Share the scripts (in the slide speaker notes) with Demo readers</a:t>
                      </a:r>
                      <a:endParaRPr sz="900">
                        <a:solidFill>
                          <a:schemeClr val="dk1"/>
                        </a:solidFill>
                        <a:latin typeface="Source Sans Pro"/>
                        <a:ea typeface="Source Sans Pro"/>
                        <a:cs typeface="Source Sans Pro"/>
                        <a:sym typeface="Source Sans Pro"/>
                      </a:endParaRPr>
                    </a:p>
                    <a:p>
                      <a:pPr marL="457200" lvl="0" indent="-228600" algn="l" rtl="0">
                        <a:spcBef>
                          <a:spcPts val="0"/>
                        </a:spcBef>
                        <a:spcAft>
                          <a:spcPts val="0"/>
                        </a:spcAft>
                        <a:buNone/>
                      </a:pPr>
                      <a:endParaRPr sz="900">
                        <a:solidFill>
                          <a:schemeClr val="dk1"/>
                        </a:solidFill>
                        <a:latin typeface="Source Sans Pro"/>
                        <a:ea typeface="Source Sans Pro"/>
                        <a:cs typeface="Source Sans Pro"/>
                        <a:sym typeface="Source Sans Pro"/>
                      </a:endParaRPr>
                    </a:p>
                    <a:p>
                      <a:pPr marL="457200" lvl="0" indent="-228600" algn="l" rtl="0">
                        <a:spcBef>
                          <a:spcPts val="0"/>
                        </a:spcBef>
                        <a:spcAft>
                          <a:spcPts val="0"/>
                        </a:spcAft>
                        <a:buNone/>
                      </a:pPr>
                      <a:r>
                        <a:rPr lang="en" sz="900">
                          <a:solidFill>
                            <a:schemeClr val="dk1"/>
                          </a:solidFill>
                          <a:latin typeface="Source Sans Pro"/>
                          <a:ea typeface="Source Sans Pro"/>
                          <a:cs typeface="Source Sans Pro"/>
                          <a:sym typeface="Source Sans Pro"/>
                        </a:rPr>
                        <a:t>Decide for your group if you want to take questions as they come or wait until after this section content is covered</a:t>
                      </a:r>
                      <a:endParaRPr sz="9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solidFill>
                      <a:prstDash val="dot"/>
                      <a:round/>
                      <a:headEnd type="none" w="sm" len="sm"/>
                      <a:tailEnd type="none" w="sm" len="sm"/>
                    </a:lnT>
                    <a:lnB w="9525" cap="flat" cmpd="sng">
                      <a:solidFill>
                        <a:schemeClr val="accent1"/>
                      </a:solidFill>
                      <a:prstDash val="dot"/>
                      <a:round/>
                      <a:headEnd type="none" w="sm" len="sm"/>
                      <a:tailEnd type="none" w="sm" len="sm"/>
                    </a:lnB>
                    <a:solidFill>
                      <a:schemeClr val="lt1"/>
                    </a:solidFill>
                  </a:tcPr>
                </a:tc>
                <a:tc>
                  <a:txBody>
                    <a:bodyPr/>
                    <a:lstStyle/>
                    <a:p>
                      <a:pPr marL="457200" lvl="0" indent="0" algn="l" rtl="0">
                        <a:spcBef>
                          <a:spcPts val="0"/>
                        </a:spcBef>
                        <a:spcAft>
                          <a:spcPts val="0"/>
                        </a:spcAft>
                        <a:buNone/>
                      </a:pPr>
                      <a:endParaRPr sz="1100">
                        <a:solidFill>
                          <a:schemeClr val="dk1"/>
                        </a:solidFill>
                        <a:latin typeface="Source Sans Pro"/>
                        <a:ea typeface="Source Sans Pro"/>
                        <a:cs typeface="Source Sans Pro"/>
                        <a:sym typeface="Source Sans Pro"/>
                      </a:endParaRPr>
                    </a:p>
                    <a:p>
                      <a:pPr marL="457200" lvl="0" indent="-298450" algn="l" rtl="0">
                        <a:spcBef>
                          <a:spcPts val="0"/>
                        </a:spcBef>
                        <a:spcAft>
                          <a:spcPts val="0"/>
                        </a:spcAft>
                        <a:buClr>
                          <a:schemeClr val="dk1"/>
                        </a:buClr>
                        <a:buSzPts val="1100"/>
                        <a:buFont typeface="Source Sans Pro"/>
                        <a:buChar char="○"/>
                      </a:pP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solidFill>
                      <a:prstDash val="dot"/>
                      <a:round/>
                      <a:headEnd type="none" w="sm" len="sm"/>
                      <a:tailEnd type="none" w="sm" len="sm"/>
                    </a:lnT>
                    <a:lnB w="9525" cap="flat" cmpd="sng">
                      <a:solidFill>
                        <a:schemeClr val="accent1"/>
                      </a:solidFill>
                      <a:prstDash val="dot"/>
                      <a:round/>
                      <a:headEnd type="none" w="sm" len="sm"/>
                      <a:tailEnd type="none" w="sm" len="sm"/>
                    </a:lnB>
                    <a:solidFill>
                      <a:schemeClr val="lt1"/>
                    </a:solidFill>
                  </a:tcPr>
                </a:tc>
                <a:extLst>
                  <a:ext uri="{0D108BD9-81ED-4DB2-BD59-A6C34878D82A}">
                    <a16:rowId xmlns:a16="http://schemas.microsoft.com/office/drawing/2014/main" val="10003"/>
                  </a:ext>
                </a:extLst>
              </a:tr>
              <a:tr h="518850">
                <a:tc>
                  <a:txBody>
                    <a:bodyPr/>
                    <a:lstStyle/>
                    <a:p>
                      <a:pPr marL="0" marR="0" lvl="0" indent="0" algn="l" rtl="0">
                        <a:lnSpc>
                          <a:spcPct val="100000"/>
                        </a:lnSpc>
                        <a:spcBef>
                          <a:spcPts val="1000"/>
                        </a:spcBef>
                        <a:spcAft>
                          <a:spcPts val="0"/>
                        </a:spcAft>
                        <a:buNone/>
                      </a:pPr>
                      <a:r>
                        <a:rPr lang="en" sz="1100">
                          <a:solidFill>
                            <a:schemeClr val="dk1"/>
                          </a:solidFill>
                          <a:latin typeface="Source Sans Pro"/>
                          <a:ea typeface="Source Sans Pro"/>
                          <a:cs typeface="Source Sans Pro"/>
                          <a:sym typeface="Source Sans Pro"/>
                        </a:rPr>
                        <a:t>Practice</a:t>
                      </a:r>
                      <a:endParaRPr sz="1100">
                        <a:solidFill>
                          <a:schemeClr val="dk1"/>
                        </a:solidFill>
                        <a:latin typeface="Source Sans Pro"/>
                        <a:ea typeface="Source Sans Pro"/>
                        <a:cs typeface="Source Sans Pro"/>
                        <a:sym typeface="Source Sans Pro"/>
                      </a:endParaRPr>
                    </a:p>
                    <a:p>
                      <a:pPr marL="0" marR="0" lvl="0" indent="0" algn="l" rtl="0">
                        <a:lnSpc>
                          <a:spcPct val="100000"/>
                        </a:lnSpc>
                        <a:spcBef>
                          <a:spcPts val="1000"/>
                        </a:spcBef>
                        <a:spcAft>
                          <a:spcPts val="0"/>
                        </a:spcAft>
                        <a:buNone/>
                      </a:pPr>
                      <a:r>
                        <a:rPr lang="en" sz="1100">
                          <a:solidFill>
                            <a:schemeClr val="dk1"/>
                          </a:solidFill>
                          <a:latin typeface="Source Sans Pro"/>
                          <a:ea typeface="Source Sans Pro"/>
                          <a:cs typeface="Source Sans Pro"/>
                          <a:sym typeface="Source Sans Pro"/>
                        </a:rPr>
                        <a:t>[10 mins]</a:t>
                      </a: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ACC5"/>
                      </a:solidFill>
                      <a:prstDash val="dot"/>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457200" marR="0" lvl="0" indent="-298450" algn="l" rtl="0">
                        <a:lnSpc>
                          <a:spcPct val="100000"/>
                        </a:lnSpc>
                        <a:spcBef>
                          <a:spcPts val="0"/>
                        </a:spcBef>
                        <a:spcAft>
                          <a:spcPts val="0"/>
                        </a:spcAft>
                        <a:buClr>
                          <a:schemeClr val="dk1"/>
                        </a:buClr>
                        <a:buSzPts val="1100"/>
                        <a:buFont typeface="Source Sans Pro"/>
                        <a:buChar char="○"/>
                      </a:pPr>
                      <a:r>
                        <a:rPr lang="en" sz="1100">
                          <a:solidFill>
                            <a:schemeClr val="dk1"/>
                          </a:solidFill>
                          <a:latin typeface="Source Sans Pro"/>
                          <a:ea typeface="Source Sans Pro"/>
                          <a:cs typeface="Source Sans Pro"/>
                          <a:sym typeface="Source Sans Pro"/>
                        </a:rPr>
                        <a:t>Scenario 2 practice facilitation</a:t>
                      </a: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ACC5"/>
                      </a:solidFill>
                      <a:prstDash val="dot"/>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457200" lvl="0" indent="-228600" algn="l" rtl="0">
                        <a:spcBef>
                          <a:spcPts val="0"/>
                        </a:spcBef>
                        <a:spcAft>
                          <a:spcPts val="0"/>
                        </a:spcAft>
                        <a:buNone/>
                      </a:pPr>
                      <a:r>
                        <a:rPr lang="en" sz="900">
                          <a:solidFill>
                            <a:schemeClr val="dk1"/>
                          </a:solidFill>
                          <a:latin typeface="Source Sans Pro"/>
                          <a:ea typeface="Source Sans Pro"/>
                          <a:cs typeface="Source Sans Pro"/>
                          <a:sym typeface="Source Sans Pro"/>
                        </a:rPr>
                        <a:t>This can be done in a more or less structured way depending on the group</a:t>
                      </a:r>
                      <a:endParaRPr sz="900">
                        <a:solidFill>
                          <a:schemeClr val="dk1"/>
                        </a:solidFill>
                        <a:latin typeface="Source Sans Pro"/>
                        <a:ea typeface="Source Sans Pro"/>
                        <a:cs typeface="Source Sans Pro"/>
                        <a:sym typeface="Source Sans Pro"/>
                      </a:endParaRPr>
                    </a:p>
                    <a:p>
                      <a:pPr marL="457200" lvl="0" indent="-228600" algn="l" rtl="0">
                        <a:spcBef>
                          <a:spcPts val="0"/>
                        </a:spcBef>
                        <a:spcAft>
                          <a:spcPts val="0"/>
                        </a:spcAft>
                        <a:buNone/>
                      </a:pPr>
                      <a:endParaRPr sz="900">
                        <a:solidFill>
                          <a:schemeClr val="dk1"/>
                        </a:solidFill>
                        <a:latin typeface="Source Sans Pro"/>
                        <a:ea typeface="Source Sans Pro"/>
                        <a:cs typeface="Source Sans Pro"/>
                        <a:sym typeface="Source Sans Pro"/>
                      </a:endParaRPr>
                    </a:p>
                    <a:p>
                      <a:pPr marL="457200" lvl="0" indent="-228600" algn="l" rtl="0">
                        <a:spcBef>
                          <a:spcPts val="0"/>
                        </a:spcBef>
                        <a:spcAft>
                          <a:spcPts val="0"/>
                        </a:spcAft>
                        <a:buNone/>
                      </a:pPr>
                      <a:r>
                        <a:rPr lang="en" sz="900">
                          <a:solidFill>
                            <a:schemeClr val="dk1"/>
                          </a:solidFill>
                          <a:latin typeface="Source Sans Pro"/>
                          <a:ea typeface="Source Sans Pro"/>
                          <a:cs typeface="Source Sans Pro"/>
                          <a:sym typeface="Source Sans Pro"/>
                        </a:rPr>
                        <a:t>Ideally have a whiteboard with markers on hand to write out the board</a:t>
                      </a:r>
                      <a:endParaRPr sz="9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solidFill>
                      <a:prstDash val="dot"/>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457200" lvl="0" indent="-298450" algn="l" rtl="0">
                        <a:spcBef>
                          <a:spcPts val="0"/>
                        </a:spcBef>
                        <a:spcAft>
                          <a:spcPts val="0"/>
                        </a:spcAft>
                        <a:buClr>
                          <a:schemeClr val="dk1"/>
                        </a:buClr>
                        <a:buSzPts val="1100"/>
                        <a:buFont typeface="Source Sans Pro"/>
                        <a:buChar char="○"/>
                      </a:pPr>
                      <a:endParaRPr sz="110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accent1"/>
                      </a:solidFill>
                      <a:prstDash val="dot"/>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83"/>
          <p:cNvSpPr txBox="1">
            <a:spLocks noGrp="1"/>
          </p:cNvSpPr>
          <p:nvPr>
            <p:ph type="subTitle" idx="1"/>
          </p:nvPr>
        </p:nvSpPr>
        <p:spPr>
          <a:xfrm>
            <a:off x="914400" y="914400"/>
            <a:ext cx="7315200" cy="6834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The direct care team includes any support people accompanying the patient as well as the clinical team primarily responsible for patient care</a:t>
            </a:r>
            <a:endParaRPr/>
          </a:p>
        </p:txBody>
      </p:sp>
      <p:sp>
        <p:nvSpPr>
          <p:cNvPr id="1036" name="Google Shape;1036;p183"/>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Who is on the Team</a:t>
            </a:r>
            <a:endParaRPr/>
          </a:p>
        </p:txBody>
      </p:sp>
      <p:pic>
        <p:nvPicPr>
          <p:cNvPr id="1037" name="Google Shape;1037;p183"/>
          <p:cNvPicPr preferRelativeResize="0"/>
          <p:nvPr/>
        </p:nvPicPr>
        <p:blipFill>
          <a:blip r:embed="rId3">
            <a:alphaModFix/>
          </a:blip>
          <a:stretch>
            <a:fillRect/>
          </a:stretch>
        </p:blipFill>
        <p:spPr>
          <a:xfrm>
            <a:off x="3303975" y="2284175"/>
            <a:ext cx="2536049" cy="1718774"/>
          </a:xfrm>
          <a:prstGeom prst="rect">
            <a:avLst/>
          </a:prstGeom>
          <a:noFill/>
          <a:ln>
            <a:noFill/>
          </a:ln>
        </p:spPr>
      </p:pic>
      <p:graphicFrame>
        <p:nvGraphicFramePr>
          <p:cNvPr id="1038" name="Google Shape;1038;p183"/>
          <p:cNvGraphicFramePr/>
          <p:nvPr/>
        </p:nvGraphicFramePr>
        <p:xfrm>
          <a:off x="914400" y="2823250"/>
          <a:ext cx="2199475" cy="1158160"/>
        </p:xfrm>
        <a:graphic>
          <a:graphicData uri="http://schemas.openxmlformats.org/drawingml/2006/table">
            <a:tbl>
              <a:tblPr>
                <a:noFill/>
                <a:tableStyleId>{8E5D3515-A441-45F8-B3A5-2FB60A00B335}</a:tableStyleId>
              </a:tblPr>
              <a:tblGrid>
                <a:gridCol w="2199475">
                  <a:extLst>
                    <a:ext uri="{9D8B030D-6E8A-4147-A177-3AD203B41FA5}">
                      <a16:colId xmlns:a16="http://schemas.microsoft.com/office/drawing/2014/main" val="20000"/>
                    </a:ext>
                  </a:extLst>
                </a:gridCol>
              </a:tblGrid>
              <a:tr h="136625">
                <a:tc>
                  <a:txBody>
                    <a:bodyPr/>
                    <a:lstStyle/>
                    <a:p>
                      <a:pPr marL="0" lvl="0" indent="0" algn="l" rtl="0">
                        <a:spcBef>
                          <a:spcPts val="0"/>
                        </a:spcBef>
                        <a:spcAft>
                          <a:spcPts val="0"/>
                        </a:spcAft>
                        <a:buNone/>
                      </a:pPr>
                      <a:r>
                        <a:rPr lang="en" sz="1600" b="1">
                          <a:solidFill>
                            <a:schemeClr val="accent1"/>
                          </a:solidFill>
                          <a:latin typeface="Source Sans Pro"/>
                          <a:ea typeface="Source Sans Pro"/>
                          <a:cs typeface="Source Sans Pro"/>
                          <a:sym typeface="Source Sans Pro"/>
                        </a:rPr>
                        <a:t>Support Person</a:t>
                      </a:r>
                      <a:endParaRPr sz="1600" b="1">
                        <a:solidFill>
                          <a:schemeClr val="accent1"/>
                        </a:solidFill>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95125">
                <a:tc>
                  <a:txBody>
                    <a:bodyPr/>
                    <a:lstStyle/>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Partner / Spouse</a:t>
                      </a:r>
                      <a:endParaRPr sz="1200">
                        <a:latin typeface="Source Sans Pro"/>
                        <a:ea typeface="Source Sans Pro"/>
                        <a:cs typeface="Source Sans Pro"/>
                        <a:sym typeface="Source Sans Pro"/>
                      </a:endParaRPr>
                    </a:p>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Family</a:t>
                      </a:r>
                      <a:endParaRPr sz="1200">
                        <a:latin typeface="Source Sans Pro"/>
                        <a:ea typeface="Source Sans Pro"/>
                        <a:cs typeface="Source Sans Pro"/>
                        <a:sym typeface="Source Sans Pro"/>
                      </a:endParaRPr>
                    </a:p>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Friend</a:t>
                      </a:r>
                      <a:endParaRPr sz="1200">
                        <a:latin typeface="Source Sans Pro"/>
                        <a:ea typeface="Source Sans Pro"/>
                        <a:cs typeface="Source Sans Pro"/>
                        <a:sym typeface="Source Sans Pro"/>
                      </a:endParaRPr>
                    </a:p>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Doula</a:t>
                      </a:r>
                      <a:endParaRPr sz="1200">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39" name="Google Shape;1039;p183"/>
          <p:cNvSpPr txBox="1"/>
          <p:nvPr/>
        </p:nvSpPr>
        <p:spPr>
          <a:xfrm>
            <a:off x="1547825" y="1853063"/>
            <a:ext cx="1910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1"/>
                </a:solidFill>
                <a:latin typeface="Source Sans Pro"/>
                <a:ea typeface="Source Sans Pro"/>
                <a:cs typeface="Source Sans Pro"/>
                <a:sym typeface="Source Sans Pro"/>
              </a:rPr>
              <a:t>Birthing Person</a:t>
            </a:r>
            <a:endParaRPr sz="1600" b="1">
              <a:solidFill>
                <a:schemeClr val="accent1"/>
              </a:solidFill>
              <a:latin typeface="Source Sans Pro"/>
              <a:ea typeface="Source Sans Pro"/>
              <a:cs typeface="Source Sans Pro"/>
              <a:sym typeface="Source Sans Pro"/>
            </a:endParaRPr>
          </a:p>
        </p:txBody>
      </p:sp>
      <p:graphicFrame>
        <p:nvGraphicFramePr>
          <p:cNvPr id="1040" name="Google Shape;1040;p183"/>
          <p:cNvGraphicFramePr/>
          <p:nvPr/>
        </p:nvGraphicFramePr>
        <p:xfrm>
          <a:off x="6428400" y="1997250"/>
          <a:ext cx="2536050" cy="1889680"/>
        </p:xfrm>
        <a:graphic>
          <a:graphicData uri="http://schemas.openxmlformats.org/drawingml/2006/table">
            <a:tbl>
              <a:tblPr>
                <a:noFill/>
                <a:tableStyleId>{8E5D3515-A441-45F8-B3A5-2FB60A00B335}</a:tableStyleId>
              </a:tblPr>
              <a:tblGrid>
                <a:gridCol w="2536050">
                  <a:extLst>
                    <a:ext uri="{9D8B030D-6E8A-4147-A177-3AD203B41FA5}">
                      <a16:colId xmlns:a16="http://schemas.microsoft.com/office/drawing/2014/main" val="20000"/>
                    </a:ext>
                  </a:extLst>
                </a:gridCol>
              </a:tblGrid>
              <a:tr h="167875">
                <a:tc>
                  <a:txBody>
                    <a:bodyPr/>
                    <a:lstStyle/>
                    <a:p>
                      <a:pPr marL="0" lvl="0" indent="0" algn="l" rtl="0">
                        <a:spcBef>
                          <a:spcPts val="0"/>
                        </a:spcBef>
                        <a:spcAft>
                          <a:spcPts val="0"/>
                        </a:spcAft>
                        <a:buNone/>
                      </a:pPr>
                      <a:r>
                        <a:rPr lang="en" sz="1600" b="1">
                          <a:solidFill>
                            <a:schemeClr val="accent1"/>
                          </a:solidFill>
                          <a:latin typeface="Source Sans Pro"/>
                          <a:ea typeface="Source Sans Pro"/>
                          <a:cs typeface="Source Sans Pro"/>
                          <a:sym typeface="Source Sans Pro"/>
                        </a:rPr>
                        <a:t>Clinicians</a:t>
                      </a:r>
                      <a:endParaRPr sz="1600" b="1">
                        <a:solidFill>
                          <a:schemeClr val="accent1"/>
                        </a:solidFill>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01425">
                <a:tc>
                  <a:txBody>
                    <a:bodyPr/>
                    <a:lstStyle/>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Nurse</a:t>
                      </a:r>
                      <a:endParaRPr sz="1200">
                        <a:latin typeface="Source Sans Pro"/>
                        <a:ea typeface="Source Sans Pro"/>
                        <a:cs typeface="Source Sans Pro"/>
                        <a:sym typeface="Source Sans Pro"/>
                      </a:endParaRPr>
                    </a:p>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Certified Nurse Midwife</a:t>
                      </a:r>
                      <a:endParaRPr sz="1200">
                        <a:latin typeface="Source Sans Pro"/>
                        <a:ea typeface="Source Sans Pro"/>
                        <a:cs typeface="Source Sans Pro"/>
                        <a:sym typeface="Source Sans Pro"/>
                      </a:endParaRPr>
                    </a:p>
                    <a:p>
                      <a:pPr marL="285750" marR="0" lvl="0" indent="-190500" algn="l" rtl="0">
                        <a:lnSpc>
                          <a:spcPct val="100000"/>
                        </a:lnSpc>
                        <a:spcBef>
                          <a:spcPts val="0"/>
                        </a:spcBef>
                        <a:spcAft>
                          <a:spcPts val="0"/>
                        </a:spcAft>
                        <a:buSzPts val="1200"/>
                        <a:buFont typeface="Source Sans Pro"/>
                        <a:buChar char="●"/>
                      </a:pPr>
                      <a:r>
                        <a:rPr lang="en" sz="1200">
                          <a:latin typeface="Source Sans Pro"/>
                          <a:ea typeface="Source Sans Pro"/>
                          <a:cs typeface="Source Sans Pro"/>
                          <a:sym typeface="Source Sans Pro"/>
                        </a:rPr>
                        <a:t>Physician</a:t>
                      </a:r>
                      <a:r>
                        <a:rPr lang="en" sz="1200">
                          <a:solidFill>
                            <a:schemeClr val="dk1"/>
                          </a:solidFill>
                          <a:latin typeface="Source Sans Pro"/>
                          <a:ea typeface="Source Sans Pro"/>
                          <a:cs typeface="Source Sans Pro"/>
                          <a:sym typeface="Source Sans Pro"/>
                        </a:rPr>
                        <a:t> (OB hospitalist, Attending OB, Resident)</a:t>
                      </a:r>
                      <a:endParaRPr sz="1200">
                        <a:solidFill>
                          <a:schemeClr val="dk1"/>
                        </a:solidFill>
                        <a:latin typeface="Source Sans Pro"/>
                        <a:ea typeface="Source Sans Pro"/>
                        <a:cs typeface="Source Sans Pro"/>
                        <a:sym typeface="Source Sans Pro"/>
                      </a:endParaRPr>
                    </a:p>
                    <a:p>
                      <a:pPr marL="314325" marR="0" lvl="0" indent="-190500" algn="l" rtl="0">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Lactation Consultant</a:t>
                      </a:r>
                      <a:endParaRPr sz="1200">
                        <a:solidFill>
                          <a:schemeClr val="dk1"/>
                        </a:solidFill>
                        <a:latin typeface="Source Sans Pro"/>
                        <a:ea typeface="Source Sans Pro"/>
                        <a:cs typeface="Source Sans Pro"/>
                        <a:sym typeface="Source Sans Pro"/>
                      </a:endParaRPr>
                    </a:p>
                    <a:p>
                      <a:pPr marL="314325" marR="0" lvl="0" indent="-190500" algn="l" rtl="0">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Anesthesiologist/CRNA</a:t>
                      </a:r>
                      <a:endParaRPr sz="1200">
                        <a:solidFill>
                          <a:schemeClr val="dk1"/>
                        </a:solidFill>
                        <a:latin typeface="Source Sans Pro"/>
                        <a:ea typeface="Source Sans Pro"/>
                        <a:cs typeface="Source Sans Pro"/>
                        <a:sym typeface="Source Sans Pro"/>
                      </a:endParaRPr>
                    </a:p>
                    <a:p>
                      <a:pPr marL="314325" marR="0" lvl="0" indent="-190500" algn="l" rtl="0">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Newborn Provider (Pediatrician, Nurse Practitioner, Resident)</a:t>
                      </a:r>
                      <a:endParaRPr sz="1200">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041" name="Google Shape;1041;p183"/>
          <p:cNvPicPr preferRelativeResize="0"/>
          <p:nvPr/>
        </p:nvPicPr>
        <p:blipFill rotWithShape="1">
          <a:blip r:embed="rId4">
            <a:alphaModFix amt="25000"/>
          </a:blip>
          <a:srcRect l="20828" t="16383" r="21055" b="30614"/>
          <a:stretch/>
        </p:blipFill>
        <p:spPr>
          <a:xfrm rot="9855613" flipH="1">
            <a:off x="3151875" y="1870199"/>
            <a:ext cx="809595" cy="738401"/>
          </a:xfrm>
          <a:prstGeom prst="rect">
            <a:avLst/>
          </a:prstGeom>
          <a:noFill/>
          <a:ln>
            <a:noFill/>
          </a:ln>
        </p:spPr>
      </p:pic>
      <p:pic>
        <p:nvPicPr>
          <p:cNvPr id="1042" name="Google Shape;1042;p183"/>
          <p:cNvPicPr preferRelativeResize="0"/>
          <p:nvPr/>
        </p:nvPicPr>
        <p:blipFill rotWithShape="1">
          <a:blip r:embed="rId4">
            <a:alphaModFix amt="25000"/>
          </a:blip>
          <a:srcRect l="20828" t="16383" r="21055" b="30614"/>
          <a:stretch/>
        </p:blipFill>
        <p:spPr>
          <a:xfrm rot="1846009">
            <a:off x="2601174" y="2614925"/>
            <a:ext cx="809595" cy="738402"/>
          </a:xfrm>
          <a:prstGeom prst="rect">
            <a:avLst/>
          </a:prstGeom>
          <a:noFill/>
          <a:ln>
            <a:noFill/>
          </a:ln>
        </p:spPr>
      </p:pic>
      <p:pic>
        <p:nvPicPr>
          <p:cNvPr id="1043" name="Google Shape;1043;p183"/>
          <p:cNvPicPr preferRelativeResize="0"/>
          <p:nvPr/>
        </p:nvPicPr>
        <p:blipFill rotWithShape="1">
          <a:blip r:embed="rId4">
            <a:alphaModFix amt="25000"/>
          </a:blip>
          <a:srcRect l="20828" t="16383" r="21055" b="30614"/>
          <a:stretch/>
        </p:blipFill>
        <p:spPr>
          <a:xfrm rot="-9470230">
            <a:off x="5516650" y="1899662"/>
            <a:ext cx="809595" cy="738400"/>
          </a:xfrm>
          <a:prstGeom prst="rect">
            <a:avLst/>
          </a:prstGeom>
          <a:noFill/>
          <a:ln>
            <a:noFill/>
          </a:ln>
        </p:spPr>
      </p:pic>
      <p:graphicFrame>
        <p:nvGraphicFramePr>
          <p:cNvPr id="1044" name="Google Shape;1044;p183"/>
          <p:cNvGraphicFramePr/>
          <p:nvPr/>
        </p:nvGraphicFramePr>
        <p:xfrm>
          <a:off x="6451413" y="3886900"/>
          <a:ext cx="2490025" cy="822920"/>
        </p:xfrm>
        <a:graphic>
          <a:graphicData uri="http://schemas.openxmlformats.org/drawingml/2006/table">
            <a:tbl>
              <a:tblPr>
                <a:noFill/>
                <a:tableStyleId>{8E5D3515-A441-45F8-B3A5-2FB60A00B335}</a:tableStyleId>
              </a:tblPr>
              <a:tblGrid>
                <a:gridCol w="2490025">
                  <a:extLst>
                    <a:ext uri="{9D8B030D-6E8A-4147-A177-3AD203B41FA5}">
                      <a16:colId xmlns:a16="http://schemas.microsoft.com/office/drawing/2014/main" val="20000"/>
                    </a:ext>
                  </a:extLst>
                </a:gridCol>
              </a:tblGrid>
              <a:tr h="201425">
                <a:tc>
                  <a:txBody>
                    <a:bodyPr/>
                    <a:lstStyle/>
                    <a:p>
                      <a:pPr marL="0" marR="0" lvl="0" indent="0" algn="l" rtl="0">
                        <a:spcBef>
                          <a:spcPts val="0"/>
                        </a:spcBef>
                        <a:spcAft>
                          <a:spcPts val="0"/>
                        </a:spcAft>
                        <a:buNone/>
                      </a:pPr>
                      <a:r>
                        <a:rPr lang="en" sz="1200" b="1">
                          <a:latin typeface="Source Sans Pro"/>
                          <a:ea typeface="Source Sans Pro"/>
                          <a:cs typeface="Source Sans Pro"/>
                          <a:sym typeface="Source Sans Pro"/>
                        </a:rPr>
                        <a:t>Additional team members:</a:t>
                      </a:r>
                      <a:endParaRPr sz="1200" b="1">
                        <a:latin typeface="Source Sans Pro"/>
                        <a:ea typeface="Source Sans Pro"/>
                        <a:cs typeface="Source Sans Pro"/>
                        <a:sym typeface="Source Sans Pro"/>
                      </a:endParaRPr>
                    </a:p>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Interpreter</a:t>
                      </a:r>
                      <a:endParaRPr sz="1200">
                        <a:latin typeface="Source Sans Pro"/>
                        <a:ea typeface="Source Sans Pro"/>
                        <a:cs typeface="Source Sans Pro"/>
                        <a:sym typeface="Source Sans Pro"/>
                      </a:endParaRPr>
                    </a:p>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Social Worker</a:t>
                      </a:r>
                      <a:endParaRPr sz="1200">
                        <a:latin typeface="Source Sans Pro"/>
                        <a:ea typeface="Source Sans Pro"/>
                        <a:cs typeface="Source Sans Pro"/>
                        <a:sym typeface="Source Sans Pro"/>
                      </a:endParaRPr>
                    </a:p>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Community-based Midwife</a:t>
                      </a:r>
                      <a:endParaRPr sz="1200">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45" name="Google Shape;1045;p183"/>
          <p:cNvPicPr preferRelativeResize="0"/>
          <p:nvPr/>
        </p:nvPicPr>
        <p:blipFill>
          <a:blip r:embed="rId5">
            <a:alphaModFix/>
          </a:blip>
          <a:stretch>
            <a:fillRect/>
          </a:stretch>
        </p:blipFill>
        <p:spPr>
          <a:xfrm>
            <a:off x="8534720" y="57025"/>
            <a:ext cx="520400" cy="530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82"/>
          <p:cNvSpPr txBox="1">
            <a:spLocks noGrp="1"/>
          </p:cNvSpPr>
          <p:nvPr>
            <p:ph type="subTitle" idx="1"/>
          </p:nvPr>
        </p:nvSpPr>
        <p:spPr>
          <a:xfrm>
            <a:off x="914400" y="914400"/>
            <a:ext cx="73152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Including and introducing each team member sets up psychological safety </a:t>
            </a:r>
            <a:endParaRPr/>
          </a:p>
        </p:txBody>
      </p:sp>
      <p:sp>
        <p:nvSpPr>
          <p:cNvPr id="1025" name="Google Shape;1025;p182"/>
          <p:cNvSpPr txBox="1">
            <a:spLocks noGrp="1"/>
          </p:cNvSpPr>
          <p:nvPr>
            <p:ph type="subTitle" idx="1"/>
          </p:nvPr>
        </p:nvSpPr>
        <p:spPr>
          <a:xfrm>
            <a:off x="914400" y="1421200"/>
            <a:ext cx="7315200" cy="1899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Source Sans Pro"/>
                <a:ea typeface="Source Sans Pro"/>
                <a:cs typeface="Source Sans Pro"/>
                <a:sym typeface="Source Sans Pro"/>
              </a:rPr>
              <a:t>The TEAM section and key behavior facilitate:</a:t>
            </a:r>
            <a:endParaRPr sz="1600">
              <a:solidFill>
                <a:schemeClr val="dk1"/>
              </a:solidFill>
              <a:latin typeface="Source Sans Pro"/>
              <a:ea typeface="Source Sans Pro"/>
              <a:cs typeface="Source Sans Pro"/>
              <a:sym typeface="Source Sans Pro"/>
            </a:endParaRPr>
          </a:p>
          <a:p>
            <a:pPr marL="457200" lvl="0" indent="-330200" algn="l" rtl="0">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An environment that allows individuals to feel safe, comfortable, and supported in expressing themselves</a:t>
            </a:r>
            <a:endParaRPr sz="1600">
              <a:solidFill>
                <a:schemeClr val="dk1"/>
              </a:solidFill>
              <a:latin typeface="Source Sans Pro"/>
              <a:ea typeface="Source Sans Pro"/>
              <a:cs typeface="Source Sans Pro"/>
              <a:sym typeface="Source Sans Pro"/>
            </a:endParaRPr>
          </a:p>
          <a:p>
            <a:pPr marL="457200" lvl="0" indent="-330200" algn="l" rtl="0">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Mitigation of fear of negative consequences such as judgement, criticism, or punishment</a:t>
            </a:r>
            <a:endParaRPr sz="1600">
              <a:solidFill>
                <a:schemeClr val="dk1"/>
              </a:solidFill>
              <a:latin typeface="Source Sans Pro"/>
              <a:ea typeface="Source Sans Pro"/>
              <a:cs typeface="Source Sans Pro"/>
              <a:sym typeface="Source Sans Pro"/>
            </a:endParaRPr>
          </a:p>
          <a:p>
            <a:pPr marL="457200" lvl="0" indent="-330200" algn="l" rtl="0">
              <a:spcBef>
                <a:spcPts val="1000"/>
              </a:spcBef>
              <a:spcAft>
                <a:spcPts val="100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Minimizing hierarchical power dynamics inherent in healthcare</a:t>
            </a:r>
            <a:endParaRPr sz="1600">
              <a:solidFill>
                <a:schemeClr val="dk1"/>
              </a:solidFill>
              <a:latin typeface="Source Sans Pro"/>
              <a:ea typeface="Source Sans Pro"/>
              <a:cs typeface="Source Sans Pro"/>
              <a:sym typeface="Source Sans Pro"/>
            </a:endParaRPr>
          </a:p>
        </p:txBody>
      </p:sp>
      <p:sp>
        <p:nvSpPr>
          <p:cNvPr id="1026" name="Google Shape;1026;p182"/>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Psychological Safety</a:t>
            </a:r>
            <a:endParaRPr/>
          </a:p>
        </p:txBody>
      </p:sp>
      <p:pic>
        <p:nvPicPr>
          <p:cNvPr id="1027" name="Google Shape;1027;p182"/>
          <p:cNvPicPr preferRelativeResize="0"/>
          <p:nvPr/>
        </p:nvPicPr>
        <p:blipFill>
          <a:blip r:embed="rId3">
            <a:alphaModFix/>
          </a:blip>
          <a:stretch>
            <a:fillRect/>
          </a:stretch>
        </p:blipFill>
        <p:spPr>
          <a:xfrm>
            <a:off x="3303975" y="3356050"/>
            <a:ext cx="2536049" cy="1718774"/>
          </a:xfrm>
          <a:prstGeom prst="rect">
            <a:avLst/>
          </a:prstGeom>
          <a:noFill/>
          <a:ln>
            <a:noFill/>
          </a:ln>
        </p:spPr>
      </p:pic>
      <p:sp>
        <p:nvSpPr>
          <p:cNvPr id="1028" name="Google Shape;1028;p182"/>
          <p:cNvSpPr txBox="1"/>
          <p:nvPr/>
        </p:nvSpPr>
        <p:spPr>
          <a:xfrm>
            <a:off x="1034375" y="3799787"/>
            <a:ext cx="2594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accent1"/>
                </a:solidFill>
                <a:latin typeface="Source Sans Pro"/>
                <a:ea typeface="Source Sans Pro"/>
                <a:cs typeface="Source Sans Pro"/>
                <a:sym typeface="Source Sans Pro"/>
              </a:rPr>
              <a:t>Your </a:t>
            </a:r>
            <a:r>
              <a:rPr lang="en" b="1">
                <a:solidFill>
                  <a:schemeClr val="accent1"/>
                </a:solidFill>
                <a:latin typeface="Source Sans Pro"/>
                <a:ea typeface="Source Sans Pro"/>
                <a:cs typeface="Source Sans Pro"/>
                <a:sym typeface="Source Sans Pro"/>
              </a:rPr>
              <a:t>ideas and experience matter,</a:t>
            </a:r>
            <a:r>
              <a:rPr lang="en">
                <a:solidFill>
                  <a:schemeClr val="accent1"/>
                </a:solidFill>
                <a:latin typeface="Source Sans Pro"/>
                <a:ea typeface="Source Sans Pro"/>
                <a:cs typeface="Source Sans Pro"/>
                <a:sym typeface="Source Sans Pro"/>
              </a:rPr>
              <a:t> regardless of title, position, or education</a:t>
            </a:r>
            <a:endParaRPr>
              <a:solidFill>
                <a:schemeClr val="accent1"/>
              </a:solidFill>
            </a:endParaRPr>
          </a:p>
        </p:txBody>
      </p:sp>
      <p:sp>
        <p:nvSpPr>
          <p:cNvPr id="1029" name="Google Shape;1029;p182"/>
          <p:cNvSpPr txBox="1"/>
          <p:nvPr/>
        </p:nvSpPr>
        <p:spPr>
          <a:xfrm>
            <a:off x="5801575" y="3799787"/>
            <a:ext cx="2468700" cy="831300"/>
          </a:xfrm>
          <a:prstGeom prst="rect">
            <a:avLst/>
          </a:prstGeom>
          <a:noFill/>
          <a:ln>
            <a:noFill/>
          </a:ln>
        </p:spPr>
        <p:txBody>
          <a:bodyPr spcFirstLastPara="1" wrap="square" lIns="0" tIns="91425" rIns="91425" bIns="91425" anchor="t" anchorCtr="0">
            <a:spAutoFit/>
          </a:bodyPr>
          <a:lstStyle/>
          <a:p>
            <a:pPr marL="0" lvl="0" indent="0" algn="ctr" rtl="0">
              <a:spcBef>
                <a:spcPts val="0"/>
              </a:spcBef>
              <a:spcAft>
                <a:spcPts val="0"/>
              </a:spcAft>
              <a:buNone/>
            </a:pPr>
            <a:r>
              <a:rPr lang="en">
                <a:solidFill>
                  <a:schemeClr val="accent1"/>
                </a:solidFill>
                <a:latin typeface="Source Sans Pro"/>
                <a:ea typeface="Source Sans Pro"/>
                <a:cs typeface="Source Sans Pro"/>
                <a:sym typeface="Source Sans Pro"/>
              </a:rPr>
              <a:t>We encourage </a:t>
            </a:r>
            <a:r>
              <a:rPr lang="en" b="1">
                <a:solidFill>
                  <a:schemeClr val="accent1"/>
                </a:solidFill>
                <a:latin typeface="Source Sans Pro"/>
                <a:ea typeface="Source Sans Pro"/>
                <a:cs typeface="Source Sans Pro"/>
                <a:sym typeface="Source Sans Pro"/>
              </a:rPr>
              <a:t>safe communication</a:t>
            </a:r>
            <a:r>
              <a:rPr lang="en">
                <a:solidFill>
                  <a:schemeClr val="accent1"/>
                </a:solidFill>
                <a:latin typeface="Source Sans Pro"/>
                <a:ea typeface="Source Sans Pro"/>
                <a:cs typeface="Source Sans Pro"/>
                <a:sym typeface="Source Sans Pro"/>
              </a:rPr>
              <a:t> and creating opportunities to </a:t>
            </a:r>
            <a:r>
              <a:rPr lang="en" b="1">
                <a:solidFill>
                  <a:schemeClr val="accent1"/>
                </a:solidFill>
                <a:latin typeface="Source Sans Pro"/>
                <a:ea typeface="Source Sans Pro"/>
                <a:cs typeface="Source Sans Pro"/>
                <a:sym typeface="Source Sans Pro"/>
              </a:rPr>
              <a:t>speak up</a:t>
            </a:r>
            <a:endParaRPr>
              <a:solidFill>
                <a:schemeClr val="accent1"/>
              </a:solidFill>
            </a:endParaRPr>
          </a:p>
        </p:txBody>
      </p:sp>
      <p:pic>
        <p:nvPicPr>
          <p:cNvPr id="1030" name="Google Shape;1030;p182"/>
          <p:cNvPicPr preferRelativeResize="0"/>
          <p:nvPr/>
        </p:nvPicPr>
        <p:blipFill>
          <a:blip r:embed="rId4">
            <a:alphaModFix/>
          </a:blip>
          <a:stretch>
            <a:fillRect/>
          </a:stretch>
        </p:blipFill>
        <p:spPr>
          <a:xfrm>
            <a:off x="8534720" y="57025"/>
            <a:ext cx="520400" cy="5303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184"/>
          <p:cNvPicPr preferRelativeResize="0"/>
          <p:nvPr/>
        </p:nvPicPr>
        <p:blipFill>
          <a:blip r:embed="rId3">
            <a:alphaModFix/>
          </a:blip>
          <a:stretch>
            <a:fillRect/>
          </a:stretch>
        </p:blipFill>
        <p:spPr>
          <a:xfrm>
            <a:off x="0" y="0"/>
            <a:ext cx="9143999" cy="5217100"/>
          </a:xfrm>
          <a:prstGeom prst="rect">
            <a:avLst/>
          </a:prstGeom>
          <a:noFill/>
          <a:ln>
            <a:noFill/>
          </a:ln>
        </p:spPr>
      </p:pic>
      <p:sp>
        <p:nvSpPr>
          <p:cNvPr id="1051" name="Google Shape;1051;p184"/>
          <p:cNvSpPr txBox="1">
            <a:spLocks noGrp="1"/>
          </p:cNvSpPr>
          <p:nvPr>
            <p:ph type="title"/>
          </p:nvPr>
        </p:nvSpPr>
        <p:spPr>
          <a:xfrm>
            <a:off x="0" y="0"/>
            <a:ext cx="37116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Huddle Spark</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DEMO - SCENARIO 1</a:t>
            </a:r>
            <a:endParaRPr/>
          </a:p>
        </p:txBody>
      </p:sp>
      <p:sp>
        <p:nvSpPr>
          <p:cNvPr id="1052" name="Google Shape;1052;p184"/>
          <p:cNvSpPr txBox="1">
            <a:spLocks noGrp="1"/>
          </p:cNvSpPr>
          <p:nvPr>
            <p:ph type="body" idx="2"/>
          </p:nvPr>
        </p:nvSpPr>
        <p:spPr>
          <a:xfrm>
            <a:off x="3611125" y="3801625"/>
            <a:ext cx="5405700" cy="1341900"/>
          </a:xfrm>
          <a:prstGeom prst="rect">
            <a:avLst/>
          </a:prstGeom>
          <a:solidFill>
            <a:srgbClr val="EEEEEE">
              <a:alpha val="75000"/>
            </a:srgbClr>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dirty="0">
                <a:latin typeface="Source Sans Pro"/>
                <a:ea typeface="Source Sans Pro"/>
                <a:cs typeface="Source Sans Pro"/>
                <a:sym typeface="Source Sans Pro"/>
              </a:rPr>
              <a:t>Alea is being admitted to the hospital at 5cm for active labor. </a:t>
            </a:r>
            <a:endParaRPr sz="1900" dirty="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900" dirty="0">
                <a:latin typeface="Source Sans Pro"/>
                <a:ea typeface="Source Sans Pro"/>
                <a:cs typeface="Source Sans Pro"/>
                <a:sym typeface="Source Sans Pro"/>
              </a:rPr>
              <a:t>Alea’s care team is having an initial huddle upon admission to the hospital. </a:t>
            </a:r>
            <a:endParaRPr sz="1900" dirty="0"/>
          </a:p>
        </p:txBody>
      </p:sp>
      <p:sp>
        <p:nvSpPr>
          <p:cNvPr id="1053" name="Google Shape;1053;p184"/>
          <p:cNvSpPr/>
          <p:nvPr/>
        </p:nvSpPr>
        <p:spPr>
          <a:xfrm>
            <a:off x="2932975" y="206850"/>
            <a:ext cx="453300" cy="451200"/>
          </a:xfrm>
          <a:prstGeom prst="star4">
            <a:avLst>
              <a:gd name="adj" fmla="val 19795"/>
            </a:avLst>
          </a:prstGeom>
          <a:solidFill>
            <a:srgbClr val="FF68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185"/>
          <p:cNvPicPr preferRelativeResize="0"/>
          <p:nvPr/>
        </p:nvPicPr>
        <p:blipFill>
          <a:blip r:embed="rId3">
            <a:alphaModFix/>
          </a:blip>
          <a:stretch>
            <a:fillRect/>
          </a:stretch>
        </p:blipFill>
        <p:spPr>
          <a:xfrm>
            <a:off x="0" y="0"/>
            <a:ext cx="9143999" cy="5217100"/>
          </a:xfrm>
          <a:prstGeom prst="rect">
            <a:avLst/>
          </a:prstGeom>
          <a:noFill/>
          <a:ln>
            <a:noFill/>
          </a:ln>
        </p:spPr>
      </p:pic>
      <p:sp>
        <p:nvSpPr>
          <p:cNvPr id="1059" name="Google Shape;1059;p185"/>
          <p:cNvSpPr txBox="1">
            <a:spLocks noGrp="1"/>
          </p:cNvSpPr>
          <p:nvPr>
            <p:ph type="title"/>
          </p:nvPr>
        </p:nvSpPr>
        <p:spPr>
          <a:xfrm>
            <a:off x="0" y="0"/>
            <a:ext cx="35706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Team</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DEMO - SCENARIO 1</a:t>
            </a:r>
            <a:endParaRPr/>
          </a:p>
        </p:txBody>
      </p:sp>
      <p:pic>
        <p:nvPicPr>
          <p:cNvPr id="1060" name="Google Shape;1060;p185"/>
          <p:cNvPicPr preferRelativeResize="0"/>
          <p:nvPr/>
        </p:nvPicPr>
        <p:blipFill>
          <a:blip r:embed="rId4">
            <a:alphaModFix/>
          </a:blip>
          <a:stretch>
            <a:fillRect/>
          </a:stretch>
        </p:blipFill>
        <p:spPr>
          <a:xfrm>
            <a:off x="2891870" y="167275"/>
            <a:ext cx="520400" cy="530351"/>
          </a:xfrm>
          <a:prstGeom prst="rect">
            <a:avLst/>
          </a:prstGeom>
          <a:noFill/>
          <a:ln>
            <a:noFill/>
          </a:ln>
        </p:spPr>
      </p:pic>
      <p:sp>
        <p:nvSpPr>
          <p:cNvPr id="1061" name="Google Shape;1061;p185"/>
          <p:cNvSpPr txBox="1"/>
          <p:nvPr/>
        </p:nvSpPr>
        <p:spPr>
          <a:xfrm>
            <a:off x="1647525" y="3463550"/>
            <a:ext cx="932100" cy="572700"/>
          </a:xfrm>
          <a:prstGeom prst="rect">
            <a:avLst/>
          </a:prstGeom>
          <a:solidFill>
            <a:srgbClr val="EEEEEE">
              <a:alpha val="76250"/>
            </a:srgbClr>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b="1" dirty="0">
                <a:latin typeface="Source Sans Pro"/>
                <a:ea typeface="Source Sans Pro"/>
                <a:cs typeface="Source Sans Pro"/>
                <a:sym typeface="Source Sans Pro"/>
              </a:rPr>
              <a:t>Alea</a:t>
            </a:r>
            <a:r>
              <a:rPr lang="en" b="1" dirty="0">
                <a:latin typeface="Source Sans Pro"/>
                <a:ea typeface="Source Sans Pro"/>
                <a:cs typeface="Source Sans Pro"/>
                <a:sym typeface="Source Sans Pro"/>
              </a:rPr>
              <a:t> </a:t>
            </a:r>
            <a:endParaRPr b="1" dirty="0">
              <a:solidFill>
                <a:srgbClr val="000000"/>
              </a:solidFill>
              <a:latin typeface="Source Sans Pro"/>
              <a:ea typeface="Source Sans Pro"/>
              <a:cs typeface="Source Sans Pro"/>
              <a:sym typeface="Source Sans Pro"/>
            </a:endParaRPr>
          </a:p>
          <a:p>
            <a:pPr marL="0" lvl="0" indent="0" algn="ctr" rtl="0">
              <a:lnSpc>
                <a:spcPct val="90000"/>
              </a:lnSpc>
              <a:spcBef>
                <a:spcPts val="0"/>
              </a:spcBef>
              <a:spcAft>
                <a:spcPts val="0"/>
              </a:spcAft>
              <a:buNone/>
            </a:pPr>
            <a:r>
              <a:rPr lang="en" dirty="0">
                <a:solidFill>
                  <a:srgbClr val="000000"/>
                </a:solidFill>
                <a:latin typeface="Source Sans Pro"/>
                <a:ea typeface="Source Sans Pro"/>
                <a:cs typeface="Source Sans Pro"/>
                <a:sym typeface="Source Sans Pro"/>
              </a:rPr>
              <a:t>Patient</a:t>
            </a:r>
            <a:endParaRPr dirty="0">
              <a:solidFill>
                <a:srgbClr val="000000"/>
              </a:solidFill>
              <a:latin typeface="Source Sans Pro"/>
              <a:ea typeface="Source Sans Pro"/>
              <a:cs typeface="Source Sans Pro"/>
              <a:sym typeface="Source Sans Pro"/>
            </a:endParaRPr>
          </a:p>
        </p:txBody>
      </p:sp>
      <p:sp>
        <p:nvSpPr>
          <p:cNvPr id="1062" name="Google Shape;1062;p185"/>
          <p:cNvSpPr txBox="1"/>
          <p:nvPr/>
        </p:nvSpPr>
        <p:spPr>
          <a:xfrm>
            <a:off x="3470400" y="2821775"/>
            <a:ext cx="1101600" cy="572700"/>
          </a:xfrm>
          <a:prstGeom prst="rect">
            <a:avLst/>
          </a:prstGeom>
          <a:solidFill>
            <a:srgbClr val="EEEEEE">
              <a:alpha val="76250"/>
            </a:srgbClr>
          </a:solidFill>
          <a:ln>
            <a:noFill/>
          </a:ln>
        </p:spPr>
        <p:txBody>
          <a:bodyPr spcFirstLastPara="1" wrap="square" lIns="91425" tIns="91425" rIns="91425" bIns="91425" anchor="ctr" anchorCtr="0">
            <a:spAutoFit/>
          </a:bodyPr>
          <a:lstStyle/>
          <a:p>
            <a:pPr marL="0" lvl="0" indent="0" algn="ctr" rtl="0">
              <a:lnSpc>
                <a:spcPct val="90000"/>
              </a:lnSpc>
              <a:spcBef>
                <a:spcPts val="0"/>
              </a:spcBef>
              <a:spcAft>
                <a:spcPts val="0"/>
              </a:spcAft>
              <a:buNone/>
            </a:pPr>
            <a:r>
              <a:rPr lang="en" b="1">
                <a:latin typeface="Source Sans Pro"/>
                <a:ea typeface="Source Sans Pro"/>
                <a:cs typeface="Source Sans Pro"/>
                <a:sym typeface="Source Sans Pro"/>
              </a:rPr>
              <a:t>Sarah</a:t>
            </a:r>
            <a:r>
              <a:rPr lang="en">
                <a:solidFill>
                  <a:srgbClr val="000000"/>
                </a:solidFill>
                <a:latin typeface="Source Sans Pro"/>
                <a:ea typeface="Source Sans Pro"/>
                <a:cs typeface="Source Sans Pro"/>
                <a:sym typeface="Source Sans Pro"/>
              </a:rPr>
              <a:t> </a:t>
            </a:r>
            <a:endParaRPr>
              <a:solidFill>
                <a:srgbClr val="000000"/>
              </a:solidFill>
              <a:latin typeface="Source Sans Pro"/>
              <a:ea typeface="Source Sans Pro"/>
              <a:cs typeface="Source Sans Pro"/>
              <a:sym typeface="Source Sans Pro"/>
            </a:endParaRPr>
          </a:p>
          <a:p>
            <a:pPr marL="0" lvl="0" indent="0" algn="ctr" rtl="0">
              <a:lnSpc>
                <a:spcPct val="90000"/>
              </a:lnSpc>
              <a:spcBef>
                <a:spcPts val="0"/>
              </a:spcBef>
              <a:spcAft>
                <a:spcPts val="0"/>
              </a:spcAft>
              <a:buNone/>
            </a:pPr>
            <a:r>
              <a:rPr lang="en">
                <a:solidFill>
                  <a:srgbClr val="000000"/>
                </a:solidFill>
                <a:latin typeface="Source Sans Pro"/>
                <a:ea typeface="Source Sans Pro"/>
                <a:cs typeface="Source Sans Pro"/>
                <a:sym typeface="Source Sans Pro"/>
              </a:rPr>
              <a:t>Best Friend</a:t>
            </a:r>
            <a:endParaRPr>
              <a:solidFill>
                <a:srgbClr val="000000"/>
              </a:solidFill>
              <a:latin typeface="Source Sans Pro"/>
              <a:ea typeface="Source Sans Pro"/>
              <a:cs typeface="Source Sans Pro"/>
              <a:sym typeface="Source Sans Pro"/>
            </a:endParaRPr>
          </a:p>
        </p:txBody>
      </p:sp>
      <p:sp>
        <p:nvSpPr>
          <p:cNvPr id="1063" name="Google Shape;1063;p185"/>
          <p:cNvSpPr txBox="1"/>
          <p:nvPr/>
        </p:nvSpPr>
        <p:spPr>
          <a:xfrm>
            <a:off x="2756425" y="1584100"/>
            <a:ext cx="932100" cy="572700"/>
          </a:xfrm>
          <a:prstGeom prst="rect">
            <a:avLst/>
          </a:prstGeom>
          <a:solidFill>
            <a:srgbClr val="EEEEEE">
              <a:alpha val="76250"/>
            </a:srgbClr>
          </a:solidFill>
          <a:ln>
            <a:noFill/>
          </a:ln>
        </p:spPr>
        <p:txBody>
          <a:bodyPr spcFirstLastPara="1" wrap="square" lIns="91425" tIns="91425" rIns="91425" bIns="91425" anchor="ctr" anchorCtr="0">
            <a:spAutoFit/>
          </a:bodyPr>
          <a:lstStyle/>
          <a:p>
            <a:pPr marL="0" lvl="0" indent="0" algn="ctr" rtl="0">
              <a:lnSpc>
                <a:spcPct val="90000"/>
              </a:lnSpc>
              <a:spcBef>
                <a:spcPts val="0"/>
              </a:spcBef>
              <a:spcAft>
                <a:spcPts val="0"/>
              </a:spcAft>
              <a:buNone/>
            </a:pPr>
            <a:r>
              <a:rPr lang="en" b="1">
                <a:latin typeface="Source Sans Pro"/>
                <a:ea typeface="Source Sans Pro"/>
                <a:cs typeface="Source Sans Pro"/>
                <a:sym typeface="Source Sans Pro"/>
              </a:rPr>
              <a:t>Christine</a:t>
            </a:r>
            <a:endParaRPr>
              <a:solidFill>
                <a:srgbClr val="000000"/>
              </a:solidFill>
              <a:latin typeface="Source Sans Pro"/>
              <a:ea typeface="Source Sans Pro"/>
              <a:cs typeface="Source Sans Pro"/>
              <a:sym typeface="Source Sans Pro"/>
            </a:endParaRPr>
          </a:p>
          <a:p>
            <a:pPr marL="0" lvl="0" indent="0" algn="ctr" rtl="0">
              <a:lnSpc>
                <a:spcPct val="90000"/>
              </a:lnSpc>
              <a:spcBef>
                <a:spcPts val="0"/>
              </a:spcBef>
              <a:spcAft>
                <a:spcPts val="0"/>
              </a:spcAft>
              <a:buNone/>
            </a:pPr>
            <a:r>
              <a:rPr lang="en">
                <a:solidFill>
                  <a:srgbClr val="000000"/>
                </a:solidFill>
                <a:latin typeface="Source Sans Pro"/>
                <a:ea typeface="Source Sans Pro"/>
                <a:cs typeface="Source Sans Pro"/>
                <a:sym typeface="Source Sans Pro"/>
              </a:rPr>
              <a:t>Doula</a:t>
            </a:r>
            <a:endParaRPr>
              <a:solidFill>
                <a:srgbClr val="000000"/>
              </a:solidFill>
              <a:latin typeface="Source Sans Pro"/>
              <a:ea typeface="Source Sans Pro"/>
              <a:cs typeface="Source Sans Pro"/>
              <a:sym typeface="Source Sans Pro"/>
            </a:endParaRPr>
          </a:p>
        </p:txBody>
      </p:sp>
      <p:sp>
        <p:nvSpPr>
          <p:cNvPr id="1064" name="Google Shape;1064;p185"/>
          <p:cNvSpPr txBox="1"/>
          <p:nvPr/>
        </p:nvSpPr>
        <p:spPr>
          <a:xfrm>
            <a:off x="5866175" y="1584100"/>
            <a:ext cx="895800" cy="572700"/>
          </a:xfrm>
          <a:prstGeom prst="rect">
            <a:avLst/>
          </a:prstGeom>
          <a:solidFill>
            <a:srgbClr val="EEEEEE">
              <a:alpha val="76250"/>
            </a:srgbClr>
          </a:solidFill>
          <a:ln>
            <a:noFill/>
          </a:ln>
        </p:spPr>
        <p:txBody>
          <a:bodyPr spcFirstLastPara="1" wrap="square" lIns="91425" tIns="91425" rIns="91425" bIns="91425" anchor="ctr" anchorCtr="0">
            <a:spAutoFit/>
          </a:bodyPr>
          <a:lstStyle/>
          <a:p>
            <a:pPr marL="0" lvl="0" indent="0" algn="ctr" rtl="0">
              <a:lnSpc>
                <a:spcPct val="90000"/>
              </a:lnSpc>
              <a:spcBef>
                <a:spcPts val="0"/>
              </a:spcBef>
              <a:spcAft>
                <a:spcPts val="0"/>
              </a:spcAft>
              <a:buNone/>
            </a:pPr>
            <a:r>
              <a:rPr lang="en" b="1" dirty="0">
                <a:latin typeface="Source Sans Pro"/>
                <a:ea typeface="Source Sans Pro"/>
                <a:cs typeface="Source Sans Pro"/>
                <a:sym typeface="Source Sans Pro"/>
              </a:rPr>
              <a:t>Trisha</a:t>
            </a:r>
            <a:r>
              <a:rPr lang="en" dirty="0">
                <a:solidFill>
                  <a:srgbClr val="000000"/>
                </a:solidFill>
                <a:latin typeface="Source Sans Pro"/>
                <a:ea typeface="Source Sans Pro"/>
                <a:cs typeface="Source Sans Pro"/>
                <a:sym typeface="Source Sans Pro"/>
              </a:rPr>
              <a:t> </a:t>
            </a:r>
            <a:endParaRPr dirty="0">
              <a:solidFill>
                <a:srgbClr val="000000"/>
              </a:solidFill>
              <a:latin typeface="Source Sans Pro"/>
              <a:ea typeface="Source Sans Pro"/>
              <a:cs typeface="Source Sans Pro"/>
              <a:sym typeface="Source Sans Pro"/>
            </a:endParaRPr>
          </a:p>
          <a:p>
            <a:pPr marL="0" lvl="0" indent="0" algn="ctr" rtl="0">
              <a:lnSpc>
                <a:spcPct val="90000"/>
              </a:lnSpc>
              <a:spcBef>
                <a:spcPts val="0"/>
              </a:spcBef>
              <a:spcAft>
                <a:spcPts val="0"/>
              </a:spcAft>
              <a:buNone/>
            </a:pPr>
            <a:r>
              <a:rPr lang="en" dirty="0">
                <a:solidFill>
                  <a:srgbClr val="000000"/>
                </a:solidFill>
                <a:latin typeface="Source Sans Pro"/>
                <a:ea typeface="Source Sans Pro"/>
                <a:cs typeface="Source Sans Pro"/>
                <a:sym typeface="Source Sans Pro"/>
              </a:rPr>
              <a:t>Nurse</a:t>
            </a:r>
            <a:endParaRPr dirty="0">
              <a:solidFill>
                <a:srgbClr val="000000"/>
              </a:solidFill>
              <a:latin typeface="Source Sans Pro"/>
              <a:ea typeface="Source Sans Pro"/>
              <a:cs typeface="Source Sans Pro"/>
              <a:sym typeface="Source Sans Pro"/>
            </a:endParaRPr>
          </a:p>
        </p:txBody>
      </p:sp>
      <p:sp>
        <p:nvSpPr>
          <p:cNvPr id="1065" name="Google Shape;1065;p185"/>
          <p:cNvSpPr txBox="1"/>
          <p:nvPr/>
        </p:nvSpPr>
        <p:spPr>
          <a:xfrm>
            <a:off x="6164150" y="3996075"/>
            <a:ext cx="1533600" cy="572700"/>
          </a:xfrm>
          <a:prstGeom prst="rect">
            <a:avLst/>
          </a:prstGeom>
          <a:solidFill>
            <a:srgbClr val="EEEEEE">
              <a:alpha val="76250"/>
            </a:srgbClr>
          </a:solidFill>
          <a:ln>
            <a:noFill/>
          </a:ln>
        </p:spPr>
        <p:txBody>
          <a:bodyPr spcFirstLastPara="1" wrap="square" lIns="91425" tIns="91425" rIns="91425" bIns="91425" anchor="ctr" anchorCtr="0">
            <a:spAutoFit/>
          </a:bodyPr>
          <a:lstStyle/>
          <a:p>
            <a:pPr marL="0" lvl="0" indent="0" algn="ctr" rtl="0">
              <a:lnSpc>
                <a:spcPct val="90000"/>
              </a:lnSpc>
              <a:spcBef>
                <a:spcPts val="0"/>
              </a:spcBef>
              <a:spcAft>
                <a:spcPts val="0"/>
              </a:spcAft>
              <a:buNone/>
            </a:pPr>
            <a:r>
              <a:rPr lang="en" b="1">
                <a:latin typeface="Source Sans Pro"/>
                <a:ea typeface="Source Sans Pro"/>
                <a:cs typeface="Source Sans Pro"/>
                <a:sym typeface="Source Sans Pro"/>
              </a:rPr>
              <a:t>Dr. Chien</a:t>
            </a:r>
            <a:endParaRPr>
              <a:solidFill>
                <a:srgbClr val="000000"/>
              </a:solidFill>
              <a:latin typeface="Source Sans Pro"/>
              <a:ea typeface="Source Sans Pro"/>
              <a:cs typeface="Source Sans Pro"/>
              <a:sym typeface="Source Sans Pro"/>
            </a:endParaRPr>
          </a:p>
          <a:p>
            <a:pPr marL="0" lvl="0" indent="0" algn="ctr" rtl="0">
              <a:lnSpc>
                <a:spcPct val="90000"/>
              </a:lnSpc>
              <a:spcBef>
                <a:spcPts val="0"/>
              </a:spcBef>
              <a:spcAft>
                <a:spcPts val="0"/>
              </a:spcAft>
              <a:buNone/>
            </a:pPr>
            <a:r>
              <a:rPr lang="en">
                <a:solidFill>
                  <a:srgbClr val="000000"/>
                </a:solidFill>
                <a:latin typeface="Source Sans Pro"/>
                <a:ea typeface="Source Sans Pro"/>
                <a:cs typeface="Source Sans Pro"/>
                <a:sym typeface="Source Sans Pro"/>
              </a:rPr>
              <a:t>OB/GYN</a:t>
            </a:r>
            <a:endParaRPr>
              <a:solidFill>
                <a:srgbClr val="000000"/>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86"/>
          <p:cNvSpPr txBox="1">
            <a:spLocks noGrp="1"/>
          </p:cNvSpPr>
          <p:nvPr>
            <p:ph type="subTitle" idx="1"/>
          </p:nvPr>
        </p:nvSpPr>
        <p:spPr>
          <a:xfrm>
            <a:off x="914400" y="914400"/>
            <a:ext cx="76758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Other information may be valuable to include during introductions of the team</a:t>
            </a:r>
            <a:endParaRPr/>
          </a:p>
        </p:txBody>
      </p:sp>
      <p:sp>
        <p:nvSpPr>
          <p:cNvPr id="1071" name="Google Shape;1071;p186"/>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TEAM</a:t>
            </a:r>
            <a:endParaRPr/>
          </a:p>
        </p:txBody>
      </p:sp>
      <p:sp>
        <p:nvSpPr>
          <p:cNvPr id="1072" name="Google Shape;1072;p186"/>
          <p:cNvSpPr txBox="1"/>
          <p:nvPr/>
        </p:nvSpPr>
        <p:spPr>
          <a:xfrm>
            <a:off x="914400" y="1648175"/>
            <a:ext cx="3911700" cy="1929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 sz="1600" b="1">
                <a:solidFill>
                  <a:schemeClr val="accent1"/>
                </a:solidFill>
                <a:latin typeface="Source Sans Pro"/>
                <a:ea typeface="Source Sans Pro"/>
                <a:cs typeface="Source Sans Pro"/>
                <a:sym typeface="Source Sans Pro"/>
              </a:rPr>
              <a:t>In addition to names you may include:</a:t>
            </a:r>
            <a:endParaRPr sz="1600" b="1">
              <a:solidFill>
                <a:schemeClr val="accent1"/>
              </a:solidFill>
              <a:latin typeface="Source Sans Pro"/>
              <a:ea typeface="Source Sans Pro"/>
              <a:cs typeface="Source Sans Pro"/>
              <a:sym typeface="Source Sans Pro"/>
            </a:endParaRPr>
          </a:p>
          <a:p>
            <a:pPr marL="457200" lvl="0" indent="-330200" algn="l" rtl="0">
              <a:lnSpc>
                <a:spcPct val="100000"/>
              </a:lnSpc>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Role or Title</a:t>
            </a:r>
            <a:endParaRPr sz="1600">
              <a:solidFill>
                <a:schemeClr val="dk1"/>
              </a:solidFill>
              <a:latin typeface="Source Sans Pro"/>
              <a:ea typeface="Source Sans Pro"/>
              <a:cs typeface="Source Sans Pro"/>
              <a:sym typeface="Source Sans Pro"/>
            </a:endParaRPr>
          </a:p>
          <a:p>
            <a:pPr marL="457200" lvl="0" indent="-330200" algn="l" rtl="0">
              <a:lnSpc>
                <a:spcPct val="100000"/>
              </a:lnSpc>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Shift times</a:t>
            </a:r>
            <a:endParaRPr sz="1600">
              <a:solidFill>
                <a:schemeClr val="dk1"/>
              </a:solidFill>
              <a:latin typeface="Source Sans Pro"/>
              <a:ea typeface="Source Sans Pro"/>
              <a:cs typeface="Source Sans Pro"/>
              <a:sym typeface="Source Sans Pro"/>
            </a:endParaRPr>
          </a:p>
          <a:p>
            <a:pPr marL="457200" lvl="0" indent="-330200" algn="l" rtl="0">
              <a:lnSpc>
                <a:spcPct val="100000"/>
              </a:lnSpc>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Relationship to birthing person</a:t>
            </a:r>
            <a:endParaRPr sz="1600">
              <a:solidFill>
                <a:schemeClr val="dk1"/>
              </a:solidFill>
              <a:latin typeface="Source Sans Pro"/>
              <a:ea typeface="Source Sans Pro"/>
              <a:cs typeface="Source Sans Pro"/>
              <a:sym typeface="Source Sans Pro"/>
            </a:endParaRPr>
          </a:p>
          <a:p>
            <a:pPr marL="457200" lvl="0" indent="-330200" algn="l" rtl="0">
              <a:lnSpc>
                <a:spcPct val="100000"/>
              </a:lnSpc>
              <a:spcBef>
                <a:spcPts val="1000"/>
              </a:spcBef>
              <a:spcAft>
                <a:spcPts val="100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Accessibility needs</a:t>
            </a:r>
            <a:endParaRPr sz="1600">
              <a:solidFill>
                <a:schemeClr val="dk1"/>
              </a:solidFill>
              <a:latin typeface="Source Sans Pro"/>
              <a:ea typeface="Source Sans Pro"/>
              <a:cs typeface="Source Sans Pro"/>
              <a:sym typeface="Source Sans Pro"/>
            </a:endParaRPr>
          </a:p>
        </p:txBody>
      </p:sp>
      <p:pic>
        <p:nvPicPr>
          <p:cNvPr id="1073" name="Google Shape;1073;p186"/>
          <p:cNvPicPr preferRelativeResize="0"/>
          <p:nvPr/>
        </p:nvPicPr>
        <p:blipFill rotWithShape="1">
          <a:blip r:embed="rId3">
            <a:alphaModFix/>
          </a:blip>
          <a:srcRect b="14251"/>
          <a:stretch/>
        </p:blipFill>
        <p:spPr>
          <a:xfrm>
            <a:off x="4826050" y="1648175"/>
            <a:ext cx="5275200" cy="3495326"/>
          </a:xfrm>
          <a:prstGeom prst="rect">
            <a:avLst/>
          </a:prstGeom>
          <a:noFill/>
          <a:ln>
            <a:noFill/>
          </a:ln>
          <a:effectLst>
            <a:outerShdw blurRad="57150" dist="19050" dir="5400000" algn="bl" rotWithShape="0">
              <a:srgbClr val="000000">
                <a:alpha val="50000"/>
              </a:srgbClr>
            </a:outerShdw>
          </a:effectLst>
        </p:spPr>
      </p:pic>
      <p:sp>
        <p:nvSpPr>
          <p:cNvPr id="1074" name="Google Shape;1074;p186"/>
          <p:cNvSpPr txBox="1"/>
          <p:nvPr/>
        </p:nvSpPr>
        <p:spPr>
          <a:xfrm>
            <a:off x="4894600" y="2350400"/>
            <a:ext cx="2515500" cy="1693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Clr>
                <a:srgbClr val="000000"/>
              </a:buClr>
              <a:buSzPts val="1100"/>
              <a:buFont typeface="Arial"/>
              <a:buNone/>
            </a:pPr>
            <a:r>
              <a:rPr lang="en" sz="1700">
                <a:solidFill>
                  <a:srgbClr val="000000"/>
                </a:solidFill>
                <a:latin typeface="Caveat Medium"/>
                <a:ea typeface="Caveat Medium"/>
                <a:cs typeface="Caveat Medium"/>
                <a:sym typeface="Caveat Medium"/>
              </a:rPr>
              <a:t>Alea</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latin typeface="Caveat Medium"/>
                <a:ea typeface="Caveat Medium"/>
                <a:cs typeface="Caveat Medium"/>
                <a:sym typeface="Caveat Medium"/>
              </a:rPr>
              <a:t>Sarah</a:t>
            </a:r>
            <a:r>
              <a:rPr lang="en" sz="1700">
                <a:solidFill>
                  <a:srgbClr val="000000"/>
                </a:solidFill>
                <a:latin typeface="Caveat Medium"/>
                <a:ea typeface="Caveat Medium"/>
                <a:cs typeface="Caveat Medium"/>
                <a:sym typeface="Caveat Medium"/>
              </a:rPr>
              <a:t> - </a:t>
            </a:r>
            <a:r>
              <a:rPr lang="en" sz="1700">
                <a:latin typeface="Caveat Medium"/>
                <a:ea typeface="Caveat Medium"/>
                <a:cs typeface="Caveat Medium"/>
                <a:sym typeface="Caveat Medium"/>
              </a:rPr>
              <a:t>friend</a:t>
            </a:r>
            <a:r>
              <a:rPr lang="en" sz="1700">
                <a:solidFill>
                  <a:srgbClr val="000000"/>
                </a:solidFill>
                <a:latin typeface="Caveat Medium"/>
                <a:ea typeface="Caveat Medium"/>
                <a:cs typeface="Caveat Medium"/>
                <a:sym typeface="Caveat Medium"/>
              </a:rPr>
              <a:t> (</a:t>
            </a:r>
            <a:r>
              <a:rPr lang="en" sz="1700">
                <a:latin typeface="Caveat Medium"/>
                <a:ea typeface="Caveat Medium"/>
                <a:cs typeface="Caveat Medium"/>
                <a:sym typeface="Caveat Medium"/>
              </a:rPr>
              <a:t>Spanish)</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latin typeface="Caveat Medium"/>
                <a:ea typeface="Caveat Medium"/>
                <a:cs typeface="Caveat Medium"/>
                <a:sym typeface="Caveat Medium"/>
              </a:rPr>
              <a:t>Christine</a:t>
            </a:r>
            <a:r>
              <a:rPr lang="en" sz="1700">
                <a:solidFill>
                  <a:srgbClr val="000000"/>
                </a:solidFill>
                <a:latin typeface="Caveat Medium"/>
                <a:ea typeface="Caveat Medium"/>
                <a:cs typeface="Caveat Medium"/>
                <a:sym typeface="Caveat Medium"/>
              </a:rPr>
              <a:t> - doula</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latin typeface="Caveat Medium"/>
                <a:ea typeface="Caveat Medium"/>
                <a:cs typeface="Caveat Medium"/>
                <a:sym typeface="Caveat Medium"/>
              </a:rPr>
              <a:t>Trisha</a:t>
            </a:r>
            <a:r>
              <a:rPr lang="en" sz="1700">
                <a:solidFill>
                  <a:srgbClr val="000000"/>
                </a:solidFill>
                <a:latin typeface="Caveat Medium"/>
                <a:ea typeface="Caveat Medium"/>
                <a:cs typeface="Caveat Medium"/>
                <a:sym typeface="Caveat Medium"/>
              </a:rPr>
              <a:t> - RN (here til 7pm)</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solidFill>
                  <a:srgbClr val="000000"/>
                </a:solidFill>
                <a:latin typeface="Caveat Medium"/>
                <a:ea typeface="Caveat Medium"/>
                <a:cs typeface="Caveat Medium"/>
                <a:sym typeface="Caveat Medium"/>
              </a:rPr>
              <a:t>Dr </a:t>
            </a:r>
            <a:r>
              <a:rPr lang="en" sz="1700">
                <a:latin typeface="Caveat Medium"/>
                <a:ea typeface="Caveat Medium"/>
                <a:cs typeface="Caveat Medium"/>
                <a:sym typeface="Caveat Medium"/>
              </a:rPr>
              <a:t>Chien</a:t>
            </a:r>
            <a:r>
              <a:rPr lang="en" sz="1700">
                <a:solidFill>
                  <a:srgbClr val="000000"/>
                </a:solidFill>
                <a:latin typeface="Caveat Medium"/>
                <a:ea typeface="Caveat Medium"/>
                <a:cs typeface="Caveat Medium"/>
                <a:sym typeface="Caveat Medium"/>
              </a:rPr>
              <a:t> - </a:t>
            </a:r>
            <a:r>
              <a:rPr lang="en" sz="1700">
                <a:latin typeface="Caveat Medium"/>
                <a:ea typeface="Caveat Medium"/>
                <a:cs typeface="Caveat Medium"/>
                <a:sym typeface="Caveat Medium"/>
              </a:rPr>
              <a:t>OB</a:t>
            </a:r>
            <a:r>
              <a:rPr lang="en" sz="1700">
                <a:solidFill>
                  <a:srgbClr val="000000"/>
                </a:solidFill>
                <a:latin typeface="Caveat Medium"/>
                <a:ea typeface="Caveat Medium"/>
                <a:cs typeface="Caveat Medium"/>
                <a:sym typeface="Caveat Medium"/>
              </a:rPr>
              <a:t> (here til 7am)</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None/>
            </a:pPr>
            <a:endParaRPr sz="1300">
              <a:latin typeface="Trebuchet MS"/>
              <a:ea typeface="Trebuchet MS"/>
              <a:cs typeface="Trebuchet MS"/>
              <a:sym typeface="Trebuchet MS"/>
            </a:endParaRPr>
          </a:p>
        </p:txBody>
      </p:sp>
      <p:pic>
        <p:nvPicPr>
          <p:cNvPr id="1075" name="Google Shape;1075;p186"/>
          <p:cNvPicPr preferRelativeResize="0"/>
          <p:nvPr/>
        </p:nvPicPr>
        <p:blipFill>
          <a:blip r:embed="rId4">
            <a:alphaModFix/>
          </a:blip>
          <a:stretch>
            <a:fillRect/>
          </a:stretch>
        </p:blipFill>
        <p:spPr>
          <a:xfrm>
            <a:off x="8534720" y="57025"/>
            <a:ext cx="520400" cy="5303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p118"/>
          <p:cNvPicPr preferRelativeResize="0"/>
          <p:nvPr/>
        </p:nvPicPr>
        <p:blipFill rotWithShape="1">
          <a:blip r:embed="rId3">
            <a:alphaModFix/>
          </a:blip>
          <a:srcRect b="14251"/>
          <a:stretch/>
        </p:blipFill>
        <p:spPr>
          <a:xfrm>
            <a:off x="174950" y="1304750"/>
            <a:ext cx="5275200" cy="3495326"/>
          </a:xfrm>
          <a:prstGeom prst="rect">
            <a:avLst/>
          </a:prstGeom>
          <a:noFill/>
          <a:ln>
            <a:noFill/>
          </a:ln>
          <a:effectLst>
            <a:outerShdw blurRad="57150" dist="19050" dir="5400000" algn="bl" rotWithShape="0">
              <a:srgbClr val="000000">
                <a:alpha val="50000"/>
              </a:srgbClr>
            </a:outerShdw>
          </a:effectLst>
        </p:spPr>
      </p:pic>
      <p:sp>
        <p:nvSpPr>
          <p:cNvPr id="1022" name="Google Shape;1022;p118"/>
          <p:cNvSpPr txBox="1"/>
          <p:nvPr/>
        </p:nvSpPr>
        <p:spPr>
          <a:xfrm>
            <a:off x="243500" y="2006975"/>
            <a:ext cx="2515500" cy="1693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Clr>
                <a:srgbClr val="000000"/>
              </a:buClr>
              <a:buSzPts val="1100"/>
              <a:buFont typeface="Arial"/>
              <a:buNone/>
            </a:pPr>
            <a:r>
              <a:rPr lang="en" sz="1700">
                <a:solidFill>
                  <a:srgbClr val="000000"/>
                </a:solidFill>
                <a:latin typeface="Caveat Medium"/>
                <a:ea typeface="Caveat Medium"/>
                <a:cs typeface="Caveat Medium"/>
                <a:sym typeface="Caveat Medium"/>
              </a:rPr>
              <a:t>Alea</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latin typeface="Caveat Medium"/>
                <a:ea typeface="Caveat Medium"/>
                <a:cs typeface="Caveat Medium"/>
                <a:sym typeface="Caveat Medium"/>
              </a:rPr>
              <a:t>Sarah</a:t>
            </a:r>
            <a:r>
              <a:rPr lang="en" sz="1700">
                <a:solidFill>
                  <a:srgbClr val="000000"/>
                </a:solidFill>
                <a:latin typeface="Caveat Medium"/>
                <a:ea typeface="Caveat Medium"/>
                <a:cs typeface="Caveat Medium"/>
                <a:sym typeface="Caveat Medium"/>
              </a:rPr>
              <a:t> - </a:t>
            </a:r>
            <a:r>
              <a:rPr lang="en" sz="1700">
                <a:latin typeface="Caveat Medium"/>
                <a:ea typeface="Caveat Medium"/>
                <a:cs typeface="Caveat Medium"/>
                <a:sym typeface="Caveat Medium"/>
              </a:rPr>
              <a:t>friend</a:t>
            </a:r>
            <a:r>
              <a:rPr lang="en" sz="1700">
                <a:solidFill>
                  <a:srgbClr val="000000"/>
                </a:solidFill>
                <a:latin typeface="Caveat Medium"/>
                <a:ea typeface="Caveat Medium"/>
                <a:cs typeface="Caveat Medium"/>
                <a:sym typeface="Caveat Medium"/>
              </a:rPr>
              <a:t> (</a:t>
            </a:r>
            <a:r>
              <a:rPr lang="en" sz="1700">
                <a:latin typeface="Caveat Medium"/>
                <a:ea typeface="Caveat Medium"/>
                <a:cs typeface="Caveat Medium"/>
                <a:sym typeface="Caveat Medium"/>
              </a:rPr>
              <a:t>Spanish)</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latin typeface="Caveat Medium"/>
                <a:ea typeface="Caveat Medium"/>
                <a:cs typeface="Caveat Medium"/>
                <a:sym typeface="Caveat Medium"/>
              </a:rPr>
              <a:t>Christine</a:t>
            </a:r>
            <a:r>
              <a:rPr lang="en" sz="1700">
                <a:solidFill>
                  <a:srgbClr val="000000"/>
                </a:solidFill>
                <a:latin typeface="Caveat Medium"/>
                <a:ea typeface="Caveat Medium"/>
                <a:cs typeface="Caveat Medium"/>
                <a:sym typeface="Caveat Medium"/>
              </a:rPr>
              <a:t> - doula</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latin typeface="Caveat Medium"/>
                <a:ea typeface="Caveat Medium"/>
                <a:cs typeface="Caveat Medium"/>
                <a:sym typeface="Caveat Medium"/>
              </a:rPr>
              <a:t>Trisha</a:t>
            </a:r>
            <a:r>
              <a:rPr lang="en" sz="1700">
                <a:solidFill>
                  <a:srgbClr val="000000"/>
                </a:solidFill>
                <a:latin typeface="Caveat Medium"/>
                <a:ea typeface="Caveat Medium"/>
                <a:cs typeface="Caveat Medium"/>
                <a:sym typeface="Caveat Medium"/>
              </a:rPr>
              <a:t> - RN (here til 7pm)</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solidFill>
                  <a:srgbClr val="000000"/>
                </a:solidFill>
                <a:latin typeface="Caveat Medium"/>
                <a:ea typeface="Caveat Medium"/>
                <a:cs typeface="Caveat Medium"/>
                <a:sym typeface="Caveat Medium"/>
              </a:rPr>
              <a:t>Dr </a:t>
            </a:r>
            <a:r>
              <a:rPr lang="en" sz="1700">
                <a:latin typeface="Caveat Medium"/>
                <a:ea typeface="Caveat Medium"/>
                <a:cs typeface="Caveat Medium"/>
                <a:sym typeface="Caveat Medium"/>
              </a:rPr>
              <a:t>Chien</a:t>
            </a:r>
            <a:r>
              <a:rPr lang="en" sz="1700">
                <a:solidFill>
                  <a:srgbClr val="000000"/>
                </a:solidFill>
                <a:latin typeface="Caveat Medium"/>
                <a:ea typeface="Caveat Medium"/>
                <a:cs typeface="Caveat Medium"/>
                <a:sym typeface="Caveat Medium"/>
              </a:rPr>
              <a:t> - </a:t>
            </a:r>
            <a:r>
              <a:rPr lang="en" sz="1700">
                <a:latin typeface="Caveat Medium"/>
                <a:ea typeface="Caveat Medium"/>
                <a:cs typeface="Caveat Medium"/>
                <a:sym typeface="Caveat Medium"/>
              </a:rPr>
              <a:t>OB</a:t>
            </a:r>
            <a:r>
              <a:rPr lang="en" sz="1700">
                <a:solidFill>
                  <a:srgbClr val="000000"/>
                </a:solidFill>
                <a:latin typeface="Caveat Medium"/>
                <a:ea typeface="Caveat Medium"/>
                <a:cs typeface="Caveat Medium"/>
                <a:sym typeface="Caveat Medium"/>
              </a:rPr>
              <a:t> (here til 7am)</a:t>
            </a:r>
            <a:endParaRPr sz="1700">
              <a:solidFill>
                <a:srgbClr val="000000"/>
              </a:solidFill>
              <a:latin typeface="Caveat Medium"/>
              <a:ea typeface="Caveat Medium"/>
              <a:cs typeface="Caveat Medium"/>
              <a:sym typeface="Caveat Medium"/>
            </a:endParaRPr>
          </a:p>
          <a:p>
            <a:pPr marL="0" lvl="0" indent="0" algn="l" rtl="0">
              <a:spcBef>
                <a:spcPts val="0"/>
              </a:spcBef>
              <a:spcAft>
                <a:spcPts val="0"/>
              </a:spcAft>
              <a:buNone/>
            </a:pPr>
            <a:endParaRPr sz="1300">
              <a:latin typeface="Trebuchet MS"/>
              <a:ea typeface="Trebuchet MS"/>
              <a:cs typeface="Trebuchet MS"/>
              <a:sym typeface="Trebuchet MS"/>
            </a:endParaRPr>
          </a:p>
        </p:txBody>
      </p:sp>
      <p:sp>
        <p:nvSpPr>
          <p:cNvPr id="1023" name="Google Shape;1023;p118"/>
          <p:cNvSpPr/>
          <p:nvPr/>
        </p:nvSpPr>
        <p:spPr>
          <a:xfrm>
            <a:off x="3197200" y="-8675"/>
            <a:ext cx="59469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024" name="Google Shape;1024;p118"/>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SPARK &amp; TEAM</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1 -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pic>
        <p:nvPicPr>
          <p:cNvPr id="1025" name="Google Shape;1025;p118"/>
          <p:cNvPicPr preferRelativeResize="0"/>
          <p:nvPr/>
        </p:nvPicPr>
        <p:blipFill>
          <a:blip r:embed="rId4">
            <a:alphaModFix/>
          </a:blip>
          <a:stretch>
            <a:fillRect/>
          </a:stretch>
        </p:blipFill>
        <p:spPr>
          <a:xfrm>
            <a:off x="3009745" y="167275"/>
            <a:ext cx="520400" cy="530351"/>
          </a:xfrm>
          <a:prstGeom prst="rect">
            <a:avLst/>
          </a:prstGeom>
          <a:noFill/>
          <a:ln>
            <a:noFill/>
          </a:ln>
        </p:spPr>
      </p:pic>
      <p:sp>
        <p:nvSpPr>
          <p:cNvPr id="1026" name="Google Shape;1026;p118"/>
          <p:cNvSpPr/>
          <p:nvPr/>
        </p:nvSpPr>
        <p:spPr>
          <a:xfrm>
            <a:off x="2482725" y="206850"/>
            <a:ext cx="453300" cy="451200"/>
          </a:xfrm>
          <a:prstGeom prst="star4">
            <a:avLst>
              <a:gd name="adj" fmla="val 19795"/>
            </a:avLst>
          </a:prstGeom>
          <a:solidFill>
            <a:srgbClr val="FF68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aphicFrame>
        <p:nvGraphicFramePr>
          <p:cNvPr id="1027" name="Google Shape;1027;p118"/>
          <p:cNvGraphicFramePr/>
          <p:nvPr/>
        </p:nvGraphicFramePr>
        <p:xfrm>
          <a:off x="3530138" y="2245938"/>
          <a:ext cx="5112000" cy="858440"/>
        </p:xfrm>
        <a:graphic>
          <a:graphicData uri="http://schemas.openxmlformats.org/drawingml/2006/table">
            <a:tbl>
              <a:tblPr>
                <a:noFill/>
              </a:tblPr>
              <a:tblGrid>
                <a:gridCol w="511200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Scenario</a:t>
                      </a:r>
                      <a:endParaRPr sz="1200" b="1">
                        <a:latin typeface="Source Sans Pro"/>
                        <a:ea typeface="Source Sans Pro"/>
                        <a:cs typeface="Source Sans Pro"/>
                        <a:sym typeface="Source Sans Pro"/>
                      </a:endParaRPr>
                    </a:p>
                  </a:txBody>
                  <a:tcPr marL="45700" marR="45700" marT="45700" marB="45700">
                    <a:lnL w="19050" cap="flat" cmpd="sng">
                      <a:solidFill>
                        <a:srgbClr val="EEEEEE"/>
                      </a:solidFill>
                      <a:prstDash val="solid"/>
                      <a:round/>
                      <a:headEnd type="none" w="sm" len="sm"/>
                      <a:tailEnd type="none" w="sm" len="sm"/>
                    </a:lnL>
                    <a:lnR w="19050" cap="flat" cmpd="sng">
                      <a:solidFill>
                        <a:srgbClr val="EEEEEE"/>
                      </a:solidFill>
                      <a:prstDash val="solid"/>
                      <a:round/>
                      <a:headEnd type="none" w="sm" len="sm"/>
                      <a:tailEnd type="none" w="sm" len="sm"/>
                    </a:lnR>
                    <a:lnT w="19050" cap="flat" cmpd="sng">
                      <a:solidFill>
                        <a:srgbClr val="EEEEEE"/>
                      </a:solidFill>
                      <a:prstDash val="solid"/>
                      <a:round/>
                      <a:headEnd type="none" w="sm" len="sm"/>
                      <a:tailEnd type="none" w="sm" len="sm"/>
                    </a:lnT>
                    <a:lnB w="19050" cap="flat" cmpd="sng">
                      <a:solidFill>
                        <a:srgbClr val="EEEEE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7400">
                <a:tc>
                  <a:txBody>
                    <a:bodyPr/>
                    <a:lstStyle/>
                    <a:p>
                      <a:pPr marL="0" lvl="0" indent="0" algn="l" rtl="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Alea is being admitted to the hospital at 5 cm for active labor. </a:t>
                      </a:r>
                      <a:endParaRPr sz="1200">
                        <a:latin typeface="Source Sans Pro"/>
                        <a:ea typeface="Source Sans Pro"/>
                        <a:cs typeface="Source Sans Pro"/>
                        <a:sym typeface="Source Sans Pro"/>
                      </a:endParaRPr>
                    </a:p>
                    <a:p>
                      <a:pPr marL="0" lvl="0" indent="0" algn="l" rtl="0">
                        <a:spcBef>
                          <a:spcPts val="1000"/>
                        </a:spcBef>
                        <a:spcAft>
                          <a:spcPts val="0"/>
                        </a:spcAft>
                        <a:buNone/>
                      </a:pPr>
                      <a:r>
                        <a:rPr lang="en" sz="1200">
                          <a:latin typeface="Source Sans Pro"/>
                          <a:ea typeface="Source Sans Pro"/>
                          <a:cs typeface="Source Sans Pro"/>
                          <a:sym typeface="Source Sans Pro"/>
                        </a:rPr>
                        <a:t>Alea’s care team is having an initial huddle upon admission to the hospital. </a:t>
                      </a:r>
                      <a:endParaRPr sz="1200">
                        <a:latin typeface="Source Sans Pro"/>
                        <a:ea typeface="Source Sans Pro"/>
                        <a:cs typeface="Source Sans Pro"/>
                        <a:sym typeface="Source Sans Pro"/>
                      </a:endParaRPr>
                    </a:p>
                  </a:txBody>
                  <a:tcPr marL="45700" marR="45700" marT="45700" marB="45700">
                    <a:lnL w="19050" cap="flat" cmpd="sng">
                      <a:solidFill>
                        <a:srgbClr val="EEEEEE"/>
                      </a:solidFill>
                      <a:prstDash val="solid"/>
                      <a:round/>
                      <a:headEnd type="none" w="sm" len="sm"/>
                      <a:tailEnd type="none" w="sm" len="sm"/>
                    </a:lnL>
                    <a:lnR w="19050" cap="flat" cmpd="sng">
                      <a:solidFill>
                        <a:srgbClr val="EEEEEE"/>
                      </a:solidFill>
                      <a:prstDash val="solid"/>
                      <a:round/>
                      <a:headEnd type="none" w="sm" len="sm"/>
                      <a:tailEnd type="none" w="sm" len="sm"/>
                    </a:lnR>
                    <a:lnT w="19050" cap="flat" cmpd="sng">
                      <a:solidFill>
                        <a:srgbClr val="EEEEEE"/>
                      </a:solidFill>
                      <a:prstDash val="solid"/>
                      <a:round/>
                      <a:headEnd type="none" w="sm" len="sm"/>
                      <a:tailEnd type="none" w="sm" len="sm"/>
                    </a:lnT>
                    <a:lnB w="19050" cap="flat" cmpd="sng">
                      <a:solidFill>
                        <a:srgbClr val="EEEEE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28" name="Google Shape;1028;p118"/>
          <p:cNvSpPr txBox="1"/>
          <p:nvPr/>
        </p:nvSpPr>
        <p:spPr>
          <a:xfrm>
            <a:off x="3653125" y="412975"/>
            <a:ext cx="4919100" cy="170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30200" algn="l" rtl="0">
              <a:spcBef>
                <a:spcPts val="1000"/>
              </a:spcBef>
              <a:spcAft>
                <a:spcPts val="0"/>
              </a:spcAft>
              <a:buClr>
                <a:schemeClr val="dk1"/>
              </a:buClr>
              <a:buSzPts val="1600"/>
              <a:buFont typeface="Source Sans Pro"/>
              <a:buAutoNum type="arabicPeriod"/>
            </a:pPr>
            <a:r>
              <a:rPr lang="en" sz="1600">
                <a:solidFill>
                  <a:schemeClr val="dk1"/>
                </a:solidFill>
                <a:latin typeface="Source Sans Pro"/>
                <a:ea typeface="Source Sans Pro"/>
                <a:cs typeface="Source Sans Pro"/>
                <a:sym typeface="Source Sans Pro"/>
              </a:rPr>
              <a:t>Take 2 mins and write out what you might say to introduce TeamBirth to Alea</a:t>
            </a:r>
            <a:endParaRPr sz="1600">
              <a:solidFill>
                <a:schemeClr val="dk1"/>
              </a:solidFill>
              <a:latin typeface="Source Sans Pro"/>
              <a:ea typeface="Source Sans Pro"/>
              <a:cs typeface="Source Sans Pro"/>
              <a:sym typeface="Source Sans Pro"/>
            </a:endParaRPr>
          </a:p>
          <a:p>
            <a:pPr marL="457200" lvl="0" indent="-330200" algn="l" rtl="0">
              <a:spcBef>
                <a:spcPts val="1000"/>
              </a:spcBef>
              <a:spcAft>
                <a:spcPts val="1000"/>
              </a:spcAft>
              <a:buClr>
                <a:schemeClr val="dk1"/>
              </a:buClr>
              <a:buSzPts val="1600"/>
              <a:buFont typeface="Source Sans Pro"/>
              <a:buAutoNum type="arabicPeriod"/>
            </a:pPr>
            <a:r>
              <a:rPr lang="en" sz="1600">
                <a:solidFill>
                  <a:schemeClr val="dk1"/>
                </a:solidFill>
                <a:latin typeface="Source Sans Pro"/>
                <a:ea typeface="Source Sans Pro"/>
                <a:cs typeface="Source Sans Pro"/>
                <a:sym typeface="Source Sans Pro"/>
              </a:rPr>
              <a:t>Share your statement in the chat or come off mute to demonstrate it for us!</a:t>
            </a:r>
            <a:endParaRPr sz="1600">
              <a:solidFill>
                <a:schemeClr val="dk1"/>
              </a:solidFill>
              <a:latin typeface="Source Sans Pro"/>
              <a:ea typeface="Source Sans Pro"/>
              <a:cs typeface="Source Sans Pro"/>
              <a:sym typeface="Source Sans Pro"/>
            </a:endParaRPr>
          </a:p>
        </p:txBody>
      </p:sp>
      <p:sp>
        <p:nvSpPr>
          <p:cNvPr id="1029" name="Google Shape;1029;p118"/>
          <p:cNvSpPr txBox="1"/>
          <p:nvPr/>
        </p:nvSpPr>
        <p:spPr>
          <a:xfrm>
            <a:off x="3530150" y="3184550"/>
            <a:ext cx="5112000" cy="1846800"/>
          </a:xfrm>
          <a:prstGeom prst="rect">
            <a:avLst/>
          </a:prstGeom>
          <a:solidFill>
            <a:srgbClr val="00ACC5">
              <a:alpha val="50629"/>
            </a:srgbClr>
          </a:solidFill>
          <a:ln>
            <a:noFill/>
          </a:ln>
        </p:spPr>
        <p:txBody>
          <a:bodyPr spcFirstLastPara="1" wrap="square" lIns="45700" tIns="45700" rIns="45700" bIns="45700" anchor="ctr" anchorCtr="0">
            <a:noAutofit/>
          </a:bodyPr>
          <a:lstStyle/>
          <a:p>
            <a:pPr marL="0" lvl="0" indent="0" algn="l" rtl="0">
              <a:lnSpc>
                <a:spcPct val="100000"/>
              </a:lnSpc>
              <a:spcBef>
                <a:spcPts val="1000"/>
              </a:spcBef>
              <a:spcAft>
                <a:spcPts val="0"/>
              </a:spcAft>
              <a:buNone/>
            </a:pPr>
            <a:r>
              <a:rPr lang="en" sz="1200" b="1">
                <a:solidFill>
                  <a:schemeClr val="dk1"/>
                </a:solidFill>
                <a:latin typeface="Source Sans Pro"/>
                <a:ea typeface="Source Sans Pro"/>
                <a:cs typeface="Source Sans Pro"/>
                <a:sym typeface="Source Sans Pro"/>
              </a:rPr>
              <a:t>Key Points</a:t>
            </a:r>
            <a:endParaRPr sz="1200" b="1">
              <a:solidFill>
                <a:schemeClr val="dk1"/>
              </a:solidFill>
              <a:latin typeface="Source Sans Pro"/>
              <a:ea typeface="Source Sans Pro"/>
              <a:cs typeface="Source Sans Pro"/>
              <a:sym typeface="Source Sans Pro"/>
            </a:endParaRPr>
          </a:p>
          <a:p>
            <a:pPr marL="457200" lvl="0" indent="-304800" algn="l" rtl="0">
              <a:lnSpc>
                <a:spcPct val="100000"/>
              </a:lnSpc>
              <a:spcBef>
                <a:spcPts val="1000"/>
              </a:spcBef>
              <a:spcAft>
                <a:spcPts val="0"/>
              </a:spcAft>
              <a:buClr>
                <a:schemeClr val="dk1"/>
              </a:buClr>
              <a:buSzPts val="1200"/>
              <a:buFont typeface="Source Sans Pro"/>
              <a:buAutoNum type="arabicPeriod"/>
            </a:pPr>
            <a:r>
              <a:rPr lang="en" sz="1200">
                <a:solidFill>
                  <a:schemeClr val="dk1"/>
                </a:solidFill>
                <a:latin typeface="Source Sans Pro"/>
                <a:ea typeface="Source Sans Pro"/>
                <a:cs typeface="Source Sans Pro"/>
                <a:sym typeface="Source Sans Pro"/>
              </a:rPr>
              <a:t>TeamBirth ensures teamwork and consistent clear communication</a:t>
            </a:r>
            <a:endParaRPr sz="1200">
              <a:solidFill>
                <a:schemeClr val="dk1"/>
              </a:solidFill>
              <a:latin typeface="Source Sans Pro"/>
              <a:ea typeface="Source Sans Pro"/>
              <a:cs typeface="Source Sans Pro"/>
              <a:sym typeface="Source Sans Pro"/>
            </a:endParaRPr>
          </a:p>
          <a:p>
            <a:pPr marL="457200" lvl="0" indent="-304800" algn="l" rtl="0">
              <a:lnSpc>
                <a:spcPct val="100000"/>
              </a:lnSpc>
              <a:spcBef>
                <a:spcPts val="1000"/>
              </a:spcBef>
              <a:spcAft>
                <a:spcPts val="0"/>
              </a:spcAft>
              <a:buClr>
                <a:schemeClr val="dk1"/>
              </a:buClr>
              <a:buSzPts val="1200"/>
              <a:buFont typeface="Source Sans Pro"/>
              <a:buAutoNum type="arabicPeriod"/>
            </a:pPr>
            <a:r>
              <a:rPr lang="en" sz="1200">
                <a:solidFill>
                  <a:schemeClr val="dk1"/>
                </a:solidFill>
                <a:latin typeface="Source Sans Pro"/>
                <a:ea typeface="Source Sans Pro"/>
                <a:cs typeface="Source Sans Pro"/>
                <a:sym typeface="Source Sans Pro"/>
              </a:rPr>
              <a:t>This is used for all patients</a:t>
            </a:r>
            <a:endParaRPr sz="1200">
              <a:solidFill>
                <a:schemeClr val="dk1"/>
              </a:solidFill>
              <a:latin typeface="Source Sans Pro"/>
              <a:ea typeface="Source Sans Pro"/>
              <a:cs typeface="Source Sans Pro"/>
              <a:sym typeface="Source Sans Pro"/>
            </a:endParaRPr>
          </a:p>
          <a:p>
            <a:pPr marL="457200" lvl="0" indent="-304800" algn="l" rtl="0">
              <a:lnSpc>
                <a:spcPct val="100000"/>
              </a:lnSpc>
              <a:spcBef>
                <a:spcPts val="1000"/>
              </a:spcBef>
              <a:spcAft>
                <a:spcPts val="1000"/>
              </a:spcAft>
              <a:buClr>
                <a:schemeClr val="dk1"/>
              </a:buClr>
              <a:buSzPts val="1200"/>
              <a:buFont typeface="Source Sans Pro"/>
              <a:buAutoNum type="arabicPeriod"/>
            </a:pPr>
            <a:r>
              <a:rPr lang="en" sz="1200">
                <a:solidFill>
                  <a:schemeClr val="dk1"/>
                </a:solidFill>
                <a:latin typeface="Source Sans Pro"/>
                <a:ea typeface="Source Sans Pro"/>
                <a:cs typeface="Source Sans Pro"/>
                <a:sym typeface="Source Sans Pro"/>
              </a:rPr>
              <a:t>The purpose is to ensure you [the patient and support person] can share your preferences and needs and be a part of decision making for your care.</a:t>
            </a:r>
            <a:endParaRPr sz="1200">
              <a:solidFill>
                <a:schemeClr val="dk1"/>
              </a:solidFill>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188"/>
          <p:cNvPicPr preferRelativeResize="0"/>
          <p:nvPr/>
        </p:nvPicPr>
        <p:blipFill rotWithShape="1">
          <a:blip r:embed="rId3">
            <a:alphaModFix/>
          </a:blip>
          <a:srcRect l="3974" t="4038" r="3157" b="3119"/>
          <a:stretch/>
        </p:blipFill>
        <p:spPr>
          <a:xfrm>
            <a:off x="1480425" y="184150"/>
            <a:ext cx="6183125" cy="4775224"/>
          </a:xfrm>
          <a:prstGeom prst="rect">
            <a:avLst/>
          </a:prstGeom>
          <a:noFill/>
          <a:ln>
            <a:noFill/>
          </a:ln>
          <a:effectLst>
            <a:outerShdw blurRad="57150" dist="19050" dir="5400000" algn="bl" rotWithShape="0">
              <a:srgbClr val="000000">
                <a:alpha val="50000"/>
              </a:srgbClr>
            </a:outerShdw>
          </a:effectLst>
        </p:spPr>
      </p:pic>
      <p:pic>
        <p:nvPicPr>
          <p:cNvPr id="1094" name="Google Shape;1094;p188"/>
          <p:cNvPicPr preferRelativeResize="0"/>
          <p:nvPr/>
        </p:nvPicPr>
        <p:blipFill rotWithShape="1">
          <a:blip r:embed="rId4">
            <a:alphaModFix/>
          </a:blip>
          <a:srcRect l="3974" t="50460" r="49591" b="13742"/>
          <a:stretch/>
        </p:blipFill>
        <p:spPr>
          <a:xfrm>
            <a:off x="1480450" y="2571750"/>
            <a:ext cx="3091500" cy="1841099"/>
          </a:xfrm>
          <a:prstGeom prst="rect">
            <a:avLst/>
          </a:prstGeom>
          <a:noFill/>
          <a:ln>
            <a:noFill/>
          </a:ln>
          <a:effectLst>
            <a:outerShdw blurRad="57150" dist="19050" dir="5400000" algn="bl" rotWithShape="0">
              <a:srgbClr val="000000">
                <a:alpha val="50000"/>
              </a:srgbClr>
            </a:outerShdw>
          </a:effectLst>
        </p:spPr>
      </p:pic>
      <p:sp>
        <p:nvSpPr>
          <p:cNvPr id="1095" name="Google Shape;1095;p188"/>
          <p:cNvSpPr/>
          <p:nvPr/>
        </p:nvSpPr>
        <p:spPr>
          <a:xfrm>
            <a:off x="1480450" y="2571750"/>
            <a:ext cx="3091500" cy="1841100"/>
          </a:xfrm>
          <a:prstGeom prst="rect">
            <a:avLst/>
          </a:prstGeom>
          <a:noFill/>
          <a:ln w="38100"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89"/>
          <p:cNvSpPr txBox="1">
            <a:spLocks noGrp="1"/>
          </p:cNvSpPr>
          <p:nvPr>
            <p:ph type="subTitle" idx="1"/>
          </p:nvPr>
        </p:nvSpPr>
        <p:spPr>
          <a:xfrm>
            <a:off x="914400" y="914400"/>
            <a:ext cx="7019100" cy="8004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000"/>
              </a:spcAft>
              <a:buNone/>
            </a:pPr>
            <a:r>
              <a:rPr lang="en" sz="2000" b="1">
                <a:solidFill>
                  <a:schemeClr val="accent1"/>
                </a:solidFill>
                <a:latin typeface="Source Sans Pro"/>
                <a:ea typeface="Source Sans Pro"/>
                <a:cs typeface="Source Sans Pro"/>
                <a:sym typeface="Source Sans Pro"/>
              </a:rPr>
              <a:t>KEY BEHAVIOR:</a:t>
            </a:r>
            <a:r>
              <a:rPr lang="en" sz="2000" b="1">
                <a:solidFill>
                  <a:schemeClr val="dk1"/>
                </a:solidFill>
                <a:latin typeface="Source Sans Pro"/>
                <a:ea typeface="Source Sans Pro"/>
                <a:cs typeface="Source Sans Pro"/>
                <a:sym typeface="Source Sans Pro"/>
              </a:rPr>
              <a:t> </a:t>
            </a:r>
            <a:r>
              <a:rPr lang="en" sz="2000">
                <a:solidFill>
                  <a:schemeClr val="dk1"/>
                </a:solidFill>
                <a:latin typeface="Source Sans Pro"/>
                <a:ea typeface="Source Sans Pro"/>
                <a:cs typeface="Source Sans Pro"/>
                <a:sym typeface="Source Sans Pro"/>
              </a:rPr>
              <a:t>Elicit patient preferences, thoughts, &amp; concerns to inform the current plan</a:t>
            </a:r>
            <a:endParaRPr sz="2000">
              <a:solidFill>
                <a:schemeClr val="dk1"/>
              </a:solidFill>
              <a:latin typeface="Source Sans Pro"/>
              <a:ea typeface="Source Sans Pro"/>
              <a:cs typeface="Source Sans Pro"/>
              <a:sym typeface="Source Sans Pro"/>
            </a:endParaRPr>
          </a:p>
        </p:txBody>
      </p:sp>
      <p:sp>
        <p:nvSpPr>
          <p:cNvPr id="1101" name="Google Shape;1101;p189"/>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PREFERENCES</a:t>
            </a:r>
            <a:endParaRPr/>
          </a:p>
        </p:txBody>
      </p:sp>
      <p:graphicFrame>
        <p:nvGraphicFramePr>
          <p:cNvPr id="1102" name="Google Shape;1102;p189"/>
          <p:cNvGraphicFramePr/>
          <p:nvPr>
            <p:extLst>
              <p:ext uri="{D42A27DB-BD31-4B8C-83A1-F6EECF244321}">
                <p14:modId xmlns:p14="http://schemas.microsoft.com/office/powerpoint/2010/main" val="878050395"/>
              </p:ext>
            </p:extLst>
          </p:nvPr>
        </p:nvGraphicFramePr>
        <p:xfrm>
          <a:off x="914387" y="1704913"/>
          <a:ext cx="7938668" cy="3474690"/>
        </p:xfrm>
        <a:graphic>
          <a:graphicData uri="http://schemas.openxmlformats.org/drawingml/2006/table">
            <a:tbl>
              <a:tblPr>
                <a:noFill/>
                <a:tableStyleId>{8E5D3515-A441-45F8-B3A5-2FB60A00B335}</a:tableStyleId>
              </a:tblPr>
              <a:tblGrid>
                <a:gridCol w="1200183">
                  <a:extLst>
                    <a:ext uri="{9D8B030D-6E8A-4147-A177-3AD203B41FA5}">
                      <a16:colId xmlns:a16="http://schemas.microsoft.com/office/drawing/2014/main" val="20000"/>
                    </a:ext>
                  </a:extLst>
                </a:gridCol>
                <a:gridCol w="2635402">
                  <a:extLst>
                    <a:ext uri="{9D8B030D-6E8A-4147-A177-3AD203B41FA5}">
                      <a16:colId xmlns:a16="http://schemas.microsoft.com/office/drawing/2014/main" val="20001"/>
                    </a:ext>
                  </a:extLst>
                </a:gridCol>
                <a:gridCol w="1151129">
                  <a:extLst>
                    <a:ext uri="{9D8B030D-6E8A-4147-A177-3AD203B41FA5}">
                      <a16:colId xmlns:a16="http://schemas.microsoft.com/office/drawing/2014/main" val="20002"/>
                    </a:ext>
                  </a:extLst>
                </a:gridCol>
                <a:gridCol w="2951954">
                  <a:extLst>
                    <a:ext uri="{9D8B030D-6E8A-4147-A177-3AD203B41FA5}">
                      <a16:colId xmlns:a16="http://schemas.microsoft.com/office/drawing/2014/main" val="20003"/>
                    </a:ext>
                  </a:extLst>
                </a:gridCol>
              </a:tblGrid>
              <a:tr h="1124300">
                <a:tc>
                  <a:txBody>
                    <a:bodyPr/>
                    <a:lstStyle/>
                    <a:p>
                      <a:pPr marL="0" lvl="0" indent="0" algn="r" rtl="0">
                        <a:spcBef>
                          <a:spcPts val="0"/>
                        </a:spcBef>
                        <a:spcAft>
                          <a:spcPts val="1000"/>
                        </a:spcAft>
                        <a:buClr>
                          <a:schemeClr val="dk1"/>
                        </a:buClr>
                        <a:buSzPts val="1100"/>
                        <a:buFont typeface="Arial"/>
                        <a:buNone/>
                      </a:pPr>
                      <a:r>
                        <a:rPr lang="en" sz="2000" b="1">
                          <a:solidFill>
                            <a:schemeClr val="lt1"/>
                          </a:solidFill>
                          <a:latin typeface="Source Sans Pro"/>
                          <a:ea typeface="Source Sans Pro"/>
                          <a:cs typeface="Source Sans Pro"/>
                          <a:sym typeface="Source Sans Pro"/>
                        </a:rPr>
                        <a:t>INTENT</a:t>
                      </a:r>
                      <a:endParaRPr sz="2000" b="1">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To humanize the person giving birth &amp; gain insight to what matters most now</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To give customized care</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1000"/>
                        </a:spcAft>
                        <a:buNone/>
                      </a:pPr>
                      <a:r>
                        <a:rPr lang="en" sz="1600" dirty="0">
                          <a:solidFill>
                            <a:schemeClr val="dk1"/>
                          </a:solidFill>
                          <a:latin typeface="Source Sans Pro"/>
                          <a:ea typeface="Source Sans Pro"/>
                          <a:cs typeface="Source Sans Pro"/>
                          <a:sym typeface="Source Sans Pro"/>
                        </a:rPr>
                        <a:t>To facilitate </a:t>
                      </a:r>
                      <a:r>
                        <a:rPr lang="en" sz="1600" b="1" dirty="0">
                          <a:solidFill>
                            <a:schemeClr val="dk1"/>
                          </a:solidFill>
                          <a:latin typeface="Source Sans Pro"/>
                          <a:ea typeface="Source Sans Pro"/>
                          <a:cs typeface="Source Sans Pro"/>
                          <a:sym typeface="Source Sans Pro"/>
                        </a:rPr>
                        <a:t>equitable care</a:t>
                      </a:r>
                      <a:endParaRPr sz="1600" b="1" dirty="0">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alpha val="0"/>
                        </a:schemeClr>
                      </a:solidFill>
                      <a:prstDash val="solid"/>
                      <a:round/>
                      <a:headEnd type="none" w="sm" len="sm"/>
                      <a:tailEnd type="none" w="sm" len="sm"/>
                    </a:lnR>
                    <a:lnT w="38100" cap="flat" cmpd="sng">
                      <a:solidFill>
                        <a:schemeClr val="lt1">
                          <a:alpha val="0"/>
                        </a:schemeClr>
                      </a:solidFill>
                      <a:prstDash val="solid"/>
                      <a:round/>
                      <a:headEnd type="none" w="sm" len="sm"/>
                      <a:tailEnd type="none" w="sm" len="sm"/>
                    </a:lnT>
                    <a:lnB w="38100"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1000"/>
                        </a:spcAft>
                        <a:buClr>
                          <a:schemeClr val="dk1"/>
                        </a:buClr>
                        <a:buSzPts val="1100"/>
                        <a:buFont typeface="Arial"/>
                        <a:buNone/>
                      </a:pPr>
                      <a:r>
                        <a:rPr lang="en" sz="2000" b="1">
                          <a:solidFill>
                            <a:schemeClr val="lt1"/>
                          </a:solidFill>
                          <a:latin typeface="Source Sans Pro"/>
                          <a:ea typeface="Source Sans Pro"/>
                          <a:cs typeface="Source Sans Pro"/>
                          <a:sym typeface="Source Sans Pro"/>
                        </a:rPr>
                        <a:t>DETAILS</a:t>
                      </a:r>
                      <a:endParaRPr sz="2000" b="1">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alpha val="0"/>
                        </a:schemeClr>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May include referencing an already established birth plan</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Expect these to change over time</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Opportunities to discuss expectations</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Encourage support people to help write in this section</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1000"/>
                        </a:spcAft>
                        <a:buNone/>
                      </a:pPr>
                      <a:r>
                        <a:rPr lang="en" sz="1600" dirty="0">
                          <a:solidFill>
                            <a:schemeClr val="dk1"/>
                          </a:solidFill>
                          <a:latin typeface="Source Sans Pro"/>
                          <a:ea typeface="Source Sans Pro"/>
                          <a:cs typeface="Source Sans Pro"/>
                          <a:sym typeface="Source Sans Pro"/>
                        </a:rPr>
                        <a:t>Should be written in the patient’s word choice (ie. break water vs AROM)</a:t>
                      </a:r>
                      <a:endParaRPr sz="1600" dirty="0">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103" name="Google Shape;1103;p189"/>
          <p:cNvPicPr preferRelativeResize="0"/>
          <p:nvPr/>
        </p:nvPicPr>
        <p:blipFill>
          <a:blip r:embed="rId3">
            <a:alphaModFix/>
          </a:blip>
          <a:stretch>
            <a:fillRect/>
          </a:stretch>
        </p:blipFill>
        <p:spPr>
          <a:xfrm>
            <a:off x="8516900" y="73225"/>
            <a:ext cx="552624" cy="475949"/>
          </a:xfrm>
          <a:prstGeom prst="rect">
            <a:avLst/>
          </a:prstGeom>
          <a:noFill/>
          <a:ln>
            <a:noFill/>
          </a:ln>
        </p:spPr>
      </p:pic>
      <p:sp>
        <p:nvSpPr>
          <p:cNvPr id="1104" name="Google Shape;1104;p18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
        <p:nvSpPr>
          <p:cNvPr id="1105" name="Google Shape;1105;p189"/>
          <p:cNvSpPr txBox="1"/>
          <p:nvPr/>
        </p:nvSpPr>
        <p:spPr>
          <a:xfrm>
            <a:off x="152400" y="152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90"/>
          <p:cNvSpPr txBox="1">
            <a:spLocks noGrp="1"/>
          </p:cNvSpPr>
          <p:nvPr>
            <p:ph type="subTitle" idx="1"/>
          </p:nvPr>
        </p:nvSpPr>
        <p:spPr>
          <a:xfrm>
            <a:off x="914400" y="1540600"/>
            <a:ext cx="7315200" cy="2501700"/>
          </a:xfrm>
          <a:prstGeom prst="rect">
            <a:avLst/>
          </a:prstGeom>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Birth equity refers to the principle and goal of ensuring that every individual, regardless of their background or circumstances, has access to safe, respectful, and high-quality maternity care throughout the childbirth process</a:t>
            </a:r>
            <a:endParaRPr>
              <a:solidFill>
                <a:schemeClr val="dk1"/>
              </a:solidFill>
              <a:latin typeface="Source Sans Pro"/>
              <a:ea typeface="Source Sans Pro"/>
              <a:cs typeface="Source Sans Pro"/>
              <a:sym typeface="Source Sans Pro"/>
            </a:endParaRPr>
          </a:p>
          <a:p>
            <a:pPr marL="0" marR="0" lvl="0" indent="0" algn="l" rtl="0">
              <a:lnSpc>
                <a:spcPct val="115000"/>
              </a:lnSpc>
              <a:spcBef>
                <a:spcPts val="1000"/>
              </a:spcBef>
              <a:spcAft>
                <a:spcPts val="1000"/>
              </a:spcAft>
              <a:buNone/>
            </a:pPr>
            <a:r>
              <a:rPr lang="en">
                <a:solidFill>
                  <a:schemeClr val="dk1"/>
                </a:solidFill>
                <a:latin typeface="Source Sans Pro"/>
                <a:ea typeface="Source Sans Pro"/>
                <a:cs typeface="Source Sans Pro"/>
                <a:sym typeface="Source Sans Pro"/>
              </a:rPr>
              <a:t>It emphasizes </a:t>
            </a:r>
            <a:r>
              <a:rPr lang="en" b="1">
                <a:solidFill>
                  <a:schemeClr val="dk1"/>
                </a:solidFill>
                <a:latin typeface="Source Sans Pro"/>
                <a:ea typeface="Source Sans Pro"/>
                <a:cs typeface="Source Sans Pro"/>
                <a:sym typeface="Source Sans Pro"/>
              </a:rPr>
              <a:t>addressing and eliminating disparities, inequities, and systemic barriers</a:t>
            </a:r>
            <a:r>
              <a:rPr lang="en">
                <a:solidFill>
                  <a:schemeClr val="dk1"/>
                </a:solidFill>
                <a:latin typeface="Source Sans Pro"/>
                <a:ea typeface="Source Sans Pro"/>
                <a:cs typeface="Source Sans Pro"/>
                <a:sym typeface="Source Sans Pro"/>
              </a:rPr>
              <a:t> that contribute to unequal birth outcomes and experiences among different populations.</a:t>
            </a:r>
            <a:endParaRPr>
              <a:solidFill>
                <a:schemeClr val="dk1"/>
              </a:solidFill>
              <a:latin typeface="Source Sans Pro"/>
              <a:ea typeface="Source Sans Pro"/>
              <a:cs typeface="Source Sans Pro"/>
              <a:sym typeface="Source Sans Pro"/>
            </a:endParaRPr>
          </a:p>
        </p:txBody>
      </p:sp>
      <p:sp>
        <p:nvSpPr>
          <p:cNvPr id="1111" name="Google Shape;1111;p190"/>
          <p:cNvSpPr txBox="1">
            <a:spLocks noGrp="1"/>
          </p:cNvSpPr>
          <p:nvPr>
            <p:ph type="subTitle" idx="1"/>
          </p:nvPr>
        </p:nvSpPr>
        <p:spPr>
          <a:xfrm>
            <a:off x="914400" y="914400"/>
            <a:ext cx="76173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The concept facilitated via the PREFERENCES section and key behavior</a:t>
            </a:r>
            <a:endParaRPr/>
          </a:p>
        </p:txBody>
      </p:sp>
      <p:sp>
        <p:nvSpPr>
          <p:cNvPr id="1112" name="Google Shape;1112;p190"/>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Equitable Care</a:t>
            </a:r>
            <a:endParaRPr/>
          </a:p>
        </p:txBody>
      </p:sp>
      <p:pic>
        <p:nvPicPr>
          <p:cNvPr id="1113" name="Google Shape;1113;p190"/>
          <p:cNvPicPr preferRelativeResize="0"/>
          <p:nvPr/>
        </p:nvPicPr>
        <p:blipFill>
          <a:blip r:embed="rId3">
            <a:alphaModFix/>
          </a:blip>
          <a:stretch>
            <a:fillRect/>
          </a:stretch>
        </p:blipFill>
        <p:spPr>
          <a:xfrm>
            <a:off x="8443850" y="45000"/>
            <a:ext cx="636776" cy="548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91"/>
          <p:cNvSpPr txBox="1">
            <a:spLocks noGrp="1"/>
          </p:cNvSpPr>
          <p:nvPr>
            <p:ph type="subTitle" idx="1"/>
          </p:nvPr>
        </p:nvSpPr>
        <p:spPr>
          <a:xfrm>
            <a:off x="914400" y="914400"/>
            <a:ext cx="76698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Talking through preferences is a key component to providing safe, dignified care.</a:t>
            </a:r>
            <a:endParaRPr/>
          </a:p>
        </p:txBody>
      </p:sp>
      <p:sp>
        <p:nvSpPr>
          <p:cNvPr id="1119" name="Google Shape;1119;p191"/>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Eliciting Preferences</a:t>
            </a:r>
            <a:endParaRPr/>
          </a:p>
        </p:txBody>
      </p:sp>
      <p:sp>
        <p:nvSpPr>
          <p:cNvPr id="1120" name="Google Shape;1120;p191"/>
          <p:cNvSpPr txBox="1">
            <a:spLocks noGrp="1"/>
          </p:cNvSpPr>
          <p:nvPr>
            <p:ph type="subTitle" idx="1"/>
          </p:nvPr>
        </p:nvSpPr>
        <p:spPr>
          <a:xfrm>
            <a:off x="914400" y="1421200"/>
            <a:ext cx="8188500" cy="3482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b="1">
                <a:solidFill>
                  <a:srgbClr val="EF8636"/>
                </a:solidFill>
                <a:latin typeface="Source Sans Pro"/>
                <a:ea typeface="Source Sans Pro"/>
                <a:cs typeface="Source Sans Pro"/>
                <a:sym typeface="Source Sans Pro"/>
              </a:rPr>
              <a:t>Open-ended questions </a:t>
            </a:r>
            <a:r>
              <a:rPr lang="en" sz="2000">
                <a:solidFill>
                  <a:schemeClr val="dk1"/>
                </a:solidFill>
                <a:latin typeface="Source Sans Pro"/>
                <a:ea typeface="Source Sans Pro"/>
                <a:cs typeface="Source Sans Pro"/>
                <a:sym typeface="Source Sans Pro"/>
              </a:rPr>
              <a:t>asked during a huddle, elicit preferences</a:t>
            </a:r>
            <a:endParaRPr b="1">
              <a:solidFill>
                <a:srgbClr val="434343"/>
              </a:solidFill>
              <a:latin typeface="Source Sans Pro"/>
              <a:ea typeface="Source Sans Pro"/>
              <a:cs typeface="Source Sans Pro"/>
              <a:sym typeface="Source Sans Pro"/>
            </a:endParaRPr>
          </a:p>
          <a:p>
            <a:pPr marL="0" lvl="0" indent="0" algn="l" rtl="0">
              <a:spcBef>
                <a:spcPts val="1000"/>
              </a:spcBef>
              <a:spcAft>
                <a:spcPts val="0"/>
              </a:spcAft>
              <a:buNone/>
            </a:pPr>
            <a:r>
              <a:rPr lang="en">
                <a:solidFill>
                  <a:schemeClr val="dk1"/>
                </a:solidFill>
                <a:latin typeface="Source Sans Pro"/>
                <a:ea typeface="Source Sans Pro"/>
                <a:cs typeface="Source Sans Pro"/>
                <a:sym typeface="Source Sans Pro"/>
              </a:rPr>
              <a:t>These </a:t>
            </a:r>
            <a:r>
              <a:rPr lang="en" b="1">
                <a:solidFill>
                  <a:schemeClr val="dk1"/>
                </a:solidFill>
                <a:latin typeface="Source Sans Pro"/>
                <a:ea typeface="Source Sans Pro"/>
                <a:cs typeface="Source Sans Pro"/>
                <a:sym typeface="Source Sans Pro"/>
              </a:rPr>
              <a:t>questions</a:t>
            </a:r>
            <a:r>
              <a:rPr lang="en">
                <a:solidFill>
                  <a:schemeClr val="dk1"/>
                </a:solidFill>
                <a:latin typeface="Source Sans Pro"/>
                <a:ea typeface="Source Sans Pro"/>
                <a:cs typeface="Source Sans Pro"/>
                <a:sym typeface="Source Sans Pro"/>
              </a:rPr>
              <a:t> can help clinicians:</a:t>
            </a:r>
            <a:endParaRPr>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Identify what gives the patient a sense of safety and comfort</a:t>
            </a:r>
            <a:endParaRPr>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Gauge how the plan is being understood by everyone on the care team</a:t>
            </a:r>
            <a:endParaRPr>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a:solidFill>
                  <a:schemeClr val="dk1"/>
                </a:solidFill>
                <a:latin typeface="Source Sans Pro"/>
                <a:ea typeface="Source Sans Pro"/>
                <a:cs typeface="Source Sans Pro"/>
                <a:sym typeface="Source Sans Pro"/>
              </a:rPr>
              <a:t>The</a:t>
            </a:r>
            <a:r>
              <a:rPr lang="en" b="1">
                <a:solidFill>
                  <a:schemeClr val="dk1"/>
                </a:solidFill>
                <a:latin typeface="Source Sans Pro"/>
                <a:ea typeface="Source Sans Pro"/>
                <a:cs typeface="Source Sans Pro"/>
                <a:sym typeface="Source Sans Pro"/>
              </a:rPr>
              <a:t> answers</a:t>
            </a:r>
            <a:r>
              <a:rPr lang="en">
                <a:solidFill>
                  <a:schemeClr val="dk1"/>
                </a:solidFill>
                <a:latin typeface="Source Sans Pro"/>
                <a:ea typeface="Source Sans Pro"/>
                <a:cs typeface="Source Sans Pro"/>
                <a:sym typeface="Source Sans Pro"/>
              </a:rPr>
              <a:t> can help clinicians identify opportunities to:</a:t>
            </a:r>
            <a:endParaRPr>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Provide education</a:t>
            </a:r>
            <a:endParaRPr>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Adjust expectations</a:t>
            </a:r>
            <a:endParaRPr>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Minimize conflict or confusion</a:t>
            </a:r>
            <a:endParaRPr sz="1100">
              <a:solidFill>
                <a:schemeClr val="dk1"/>
              </a:solidFill>
              <a:latin typeface="Source Sans Pro"/>
              <a:ea typeface="Source Sans Pro"/>
              <a:cs typeface="Source Sans Pro"/>
              <a:sym typeface="Source Sans Pro"/>
            </a:endParaRPr>
          </a:p>
        </p:txBody>
      </p:sp>
      <p:pic>
        <p:nvPicPr>
          <p:cNvPr id="1121" name="Google Shape;1121;p191"/>
          <p:cNvPicPr preferRelativeResize="0"/>
          <p:nvPr/>
        </p:nvPicPr>
        <p:blipFill>
          <a:blip r:embed="rId3">
            <a:alphaModFix/>
          </a:blip>
          <a:stretch>
            <a:fillRect/>
          </a:stretch>
        </p:blipFill>
        <p:spPr>
          <a:xfrm>
            <a:off x="8516900" y="73225"/>
            <a:ext cx="552624" cy="4759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64"/>
          <p:cNvSpPr txBox="1"/>
          <p:nvPr/>
        </p:nvSpPr>
        <p:spPr>
          <a:xfrm>
            <a:off x="348375" y="314500"/>
            <a:ext cx="8795700" cy="565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Trebuchet MS"/>
              <a:buNone/>
            </a:pPr>
            <a:r>
              <a:rPr lang="en" sz="2400" b="1">
                <a:solidFill>
                  <a:srgbClr val="FFFFFF"/>
                </a:solidFill>
                <a:latin typeface="Source Sans Pro"/>
                <a:ea typeface="Source Sans Pro"/>
                <a:cs typeface="Source Sans Pro"/>
                <a:sym typeface="Source Sans Pro"/>
              </a:rPr>
              <a:t>Learning Objectives</a:t>
            </a:r>
            <a:endParaRPr sz="1400" b="1" i="0" u="none" strike="noStrike" cap="none">
              <a:solidFill>
                <a:srgbClr val="000000"/>
              </a:solidFill>
              <a:latin typeface="Source Sans Pro"/>
              <a:ea typeface="Source Sans Pro"/>
              <a:cs typeface="Source Sans Pro"/>
              <a:sym typeface="Source Sans Pro"/>
            </a:endParaRPr>
          </a:p>
        </p:txBody>
      </p:sp>
      <p:cxnSp>
        <p:nvCxnSpPr>
          <p:cNvPr id="789" name="Google Shape;789;p164"/>
          <p:cNvCxnSpPr/>
          <p:nvPr/>
        </p:nvCxnSpPr>
        <p:spPr>
          <a:xfrm>
            <a:off x="0" y="1019750"/>
            <a:ext cx="9144000" cy="0"/>
          </a:xfrm>
          <a:prstGeom prst="straightConnector1">
            <a:avLst/>
          </a:prstGeom>
          <a:noFill/>
          <a:ln w="38100" cap="flat" cmpd="sng">
            <a:solidFill>
              <a:schemeClr val="accent1"/>
            </a:solidFill>
            <a:prstDash val="solid"/>
            <a:round/>
            <a:headEnd type="none" w="med" len="med"/>
            <a:tailEnd type="none" w="med" len="med"/>
          </a:ln>
        </p:spPr>
      </p:cxnSp>
      <p:sp>
        <p:nvSpPr>
          <p:cNvPr id="790" name="Google Shape;790;p164"/>
          <p:cNvSpPr txBox="1"/>
          <p:nvPr/>
        </p:nvSpPr>
        <p:spPr>
          <a:xfrm>
            <a:off x="426100" y="1159800"/>
            <a:ext cx="7985400" cy="2965500"/>
          </a:xfrm>
          <a:prstGeom prst="rect">
            <a:avLst/>
          </a:prstGeom>
          <a:noFill/>
          <a:ln>
            <a:noFill/>
          </a:ln>
        </p:spPr>
        <p:txBody>
          <a:bodyPr spcFirstLastPara="1" wrap="square" lIns="91425" tIns="91425" rIns="91425" bIns="91425" anchor="t" anchorCtr="0">
            <a:spAutoFit/>
          </a:bodyPr>
          <a:lstStyle/>
          <a:p>
            <a:pPr marL="228600" marR="0" lvl="0" indent="-266700" algn="l" rtl="0">
              <a:lnSpc>
                <a:spcPct val="100000"/>
              </a:lnSpc>
              <a:spcBef>
                <a:spcPts val="0"/>
              </a:spcBef>
              <a:spcAft>
                <a:spcPts val="0"/>
              </a:spcAft>
              <a:buClr>
                <a:schemeClr val="dk1"/>
              </a:buClr>
              <a:buSzPts val="2100"/>
              <a:buFont typeface="Source Sans Pro"/>
              <a:buChar char="○"/>
            </a:pPr>
            <a:r>
              <a:rPr lang="en" sz="1700">
                <a:latin typeface="Source Sans Pro"/>
                <a:ea typeface="Source Sans Pro"/>
                <a:cs typeface="Source Sans Pro"/>
                <a:sym typeface="Source Sans Pro"/>
              </a:rPr>
              <a:t>To describe what TeamBirth is and why it is valuable</a:t>
            </a:r>
            <a:endParaRPr sz="1700">
              <a:latin typeface="Source Sans Pro"/>
              <a:ea typeface="Source Sans Pro"/>
              <a:cs typeface="Source Sans Pro"/>
              <a:sym typeface="Source Sans Pro"/>
            </a:endParaRPr>
          </a:p>
          <a:p>
            <a:pPr marL="228600" marR="0" lvl="0" indent="-266700" algn="l" rtl="0">
              <a:lnSpc>
                <a:spcPct val="100000"/>
              </a:lnSpc>
              <a:spcBef>
                <a:spcPts val="1000"/>
              </a:spcBef>
              <a:spcAft>
                <a:spcPts val="0"/>
              </a:spcAft>
              <a:buClr>
                <a:schemeClr val="dk1"/>
              </a:buClr>
              <a:buSzPts val="2100"/>
              <a:buFont typeface="Source Sans Pro"/>
              <a:buChar char="○"/>
            </a:pPr>
            <a:r>
              <a:rPr lang="en" sz="1700">
                <a:latin typeface="Source Sans Pro"/>
                <a:ea typeface="Source Sans Pro"/>
                <a:cs typeface="Source Sans Pro"/>
                <a:sym typeface="Source Sans Pro"/>
              </a:rPr>
              <a:t>To identify opportunities for when TeamBirth Huddles may occur</a:t>
            </a:r>
            <a:endParaRPr sz="1700">
              <a:latin typeface="Source Sans Pro"/>
              <a:ea typeface="Source Sans Pro"/>
              <a:cs typeface="Source Sans Pro"/>
              <a:sym typeface="Source Sans Pro"/>
            </a:endParaRPr>
          </a:p>
          <a:p>
            <a:pPr marL="228600" marR="0" lvl="0" indent="-266700" algn="l" rtl="0">
              <a:lnSpc>
                <a:spcPct val="100000"/>
              </a:lnSpc>
              <a:spcBef>
                <a:spcPts val="1000"/>
              </a:spcBef>
              <a:spcAft>
                <a:spcPts val="0"/>
              </a:spcAft>
              <a:buClr>
                <a:schemeClr val="dk1"/>
              </a:buClr>
              <a:buSzPts val="2100"/>
              <a:buFont typeface="Source Sans Pro"/>
              <a:buChar char="○"/>
            </a:pPr>
            <a:r>
              <a:rPr lang="en" sz="1700">
                <a:latin typeface="Source Sans Pro"/>
                <a:ea typeface="Source Sans Pro"/>
                <a:cs typeface="Source Sans Pro"/>
                <a:sym typeface="Source Sans Pro"/>
              </a:rPr>
              <a:t>To begin practicing demonstration of the TeamBirth Key Behaviors while using the shared planning board:</a:t>
            </a:r>
            <a:endParaRPr sz="1700">
              <a:latin typeface="Source Sans Pro"/>
              <a:ea typeface="Source Sans Pro"/>
              <a:cs typeface="Source Sans Pro"/>
              <a:sym typeface="Source Sans Pro"/>
            </a:endParaRPr>
          </a:p>
          <a:p>
            <a:pPr marL="914400" marR="0" lvl="1" indent="-361950" algn="l" rtl="0">
              <a:lnSpc>
                <a:spcPct val="100000"/>
              </a:lnSpc>
              <a:spcBef>
                <a:spcPts val="0"/>
              </a:spcBef>
              <a:spcAft>
                <a:spcPts val="0"/>
              </a:spcAft>
              <a:buClr>
                <a:schemeClr val="dk1"/>
              </a:buClr>
              <a:buSzPts val="2100"/>
              <a:buFont typeface="Source Sans Pro"/>
              <a:buChar char="○"/>
            </a:pPr>
            <a:r>
              <a:rPr lang="en" sz="1700">
                <a:latin typeface="Source Sans Pro"/>
                <a:ea typeface="Source Sans Pro"/>
                <a:cs typeface="Source Sans Pro"/>
                <a:sym typeface="Source Sans Pro"/>
              </a:rPr>
              <a:t>Team: To promote the role of each team member</a:t>
            </a:r>
            <a:endParaRPr sz="1700">
              <a:latin typeface="Source Sans Pro"/>
              <a:ea typeface="Source Sans Pro"/>
              <a:cs typeface="Source Sans Pro"/>
              <a:sym typeface="Source Sans Pro"/>
            </a:endParaRPr>
          </a:p>
          <a:p>
            <a:pPr marL="914400" marR="0" lvl="1" indent="-361950" algn="l" rtl="0">
              <a:lnSpc>
                <a:spcPct val="100000"/>
              </a:lnSpc>
              <a:spcBef>
                <a:spcPts val="0"/>
              </a:spcBef>
              <a:spcAft>
                <a:spcPts val="0"/>
              </a:spcAft>
              <a:buClr>
                <a:schemeClr val="dk1"/>
              </a:buClr>
              <a:buSzPts val="2100"/>
              <a:buFont typeface="Source Sans Pro"/>
              <a:buChar char="○"/>
            </a:pPr>
            <a:r>
              <a:rPr lang="en" sz="1700">
                <a:latin typeface="Source Sans Pro"/>
                <a:ea typeface="Source Sans Pro"/>
                <a:cs typeface="Source Sans Pro"/>
                <a:sym typeface="Source Sans Pro"/>
              </a:rPr>
              <a:t>Preferences: To elicit patient preferences, thoughts, &amp; concerns</a:t>
            </a:r>
            <a:endParaRPr sz="1700">
              <a:latin typeface="Source Sans Pro"/>
              <a:ea typeface="Source Sans Pro"/>
              <a:cs typeface="Source Sans Pro"/>
              <a:sym typeface="Source Sans Pro"/>
            </a:endParaRPr>
          </a:p>
          <a:p>
            <a:pPr marL="914400" marR="0" lvl="1" indent="-361950" algn="l" rtl="0">
              <a:lnSpc>
                <a:spcPct val="100000"/>
              </a:lnSpc>
              <a:spcBef>
                <a:spcPts val="0"/>
              </a:spcBef>
              <a:spcAft>
                <a:spcPts val="0"/>
              </a:spcAft>
              <a:buClr>
                <a:schemeClr val="dk1"/>
              </a:buClr>
              <a:buSzPts val="2100"/>
              <a:buFont typeface="Source Sans Pro"/>
              <a:buChar char="○"/>
            </a:pPr>
            <a:r>
              <a:rPr lang="en" sz="1700">
                <a:latin typeface="Source Sans Pro"/>
                <a:ea typeface="Source Sans Pro"/>
                <a:cs typeface="Source Sans Pro"/>
                <a:sym typeface="Source Sans Pro"/>
              </a:rPr>
              <a:t>Plan: To distinguish the different care plans</a:t>
            </a:r>
            <a:endParaRPr sz="1700">
              <a:latin typeface="Source Sans Pro"/>
              <a:ea typeface="Source Sans Pro"/>
              <a:cs typeface="Source Sans Pro"/>
              <a:sym typeface="Source Sans Pro"/>
            </a:endParaRPr>
          </a:p>
          <a:p>
            <a:pPr marL="914400" marR="0" lvl="1" indent="-361950" algn="l" rtl="0">
              <a:lnSpc>
                <a:spcPct val="100000"/>
              </a:lnSpc>
              <a:spcBef>
                <a:spcPts val="0"/>
              </a:spcBef>
              <a:spcAft>
                <a:spcPts val="0"/>
              </a:spcAft>
              <a:buClr>
                <a:schemeClr val="dk1"/>
              </a:buClr>
              <a:buSzPts val="2100"/>
              <a:buFont typeface="Source Sans Pro"/>
              <a:buChar char="○"/>
            </a:pPr>
            <a:r>
              <a:rPr lang="en" sz="1700">
                <a:latin typeface="Source Sans Pro"/>
                <a:ea typeface="Source Sans Pro"/>
                <a:cs typeface="Source Sans Pro"/>
                <a:sym typeface="Source Sans Pro"/>
              </a:rPr>
              <a:t>Next Huddle: To set shared expectations for the timing of the next huddle</a:t>
            </a:r>
            <a:endParaRPr sz="1700">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92"/>
          <p:cNvSpPr txBox="1">
            <a:spLocks noGrp="1"/>
          </p:cNvSpPr>
          <p:nvPr>
            <p:ph type="subTitle" idx="1"/>
          </p:nvPr>
        </p:nvSpPr>
        <p:spPr>
          <a:xfrm>
            <a:off x="914400" y="1421200"/>
            <a:ext cx="7775700" cy="3063000"/>
          </a:xfrm>
          <a:prstGeom prst="rect">
            <a:avLst/>
          </a:prstGeom>
        </p:spPr>
        <p:txBody>
          <a:bodyPr spcFirstLastPara="1" wrap="square" lIns="91425" tIns="91425" rIns="91425" bIns="91425" anchor="t" anchorCtr="0">
            <a:spAutoFit/>
          </a:bodyPr>
          <a:lstStyle/>
          <a:p>
            <a:pPr marL="457200" marR="0" lvl="0" indent="-342900" algn="l" rtl="0">
              <a:lnSpc>
                <a:spcPct val="90000"/>
              </a:lnSpc>
              <a:spcBef>
                <a:spcPts val="0"/>
              </a:spcBef>
              <a:spcAft>
                <a:spcPts val="0"/>
              </a:spcAft>
              <a:buClr>
                <a:schemeClr val="dk1"/>
              </a:buClr>
              <a:buSzPts val="1800"/>
              <a:buAutoNum type="arabicPeriod"/>
            </a:pPr>
            <a:r>
              <a:rPr lang="en">
                <a:solidFill>
                  <a:schemeClr val="dk1"/>
                </a:solidFill>
              </a:rPr>
              <a:t>The preference section is a place to transcribe a patient’s birth plan so everyone can see it.</a:t>
            </a:r>
            <a:endParaRPr>
              <a:solidFill>
                <a:schemeClr val="dk1"/>
              </a:solidFill>
            </a:endParaRPr>
          </a:p>
          <a:p>
            <a:pPr marL="457200" lvl="0" indent="-342900" algn="l" rtl="0">
              <a:spcBef>
                <a:spcPts val="1000"/>
              </a:spcBef>
              <a:spcAft>
                <a:spcPts val="0"/>
              </a:spcAft>
              <a:buClr>
                <a:schemeClr val="dk1"/>
              </a:buClr>
              <a:buSzPts val="1800"/>
              <a:buAutoNum type="arabicPeriod"/>
            </a:pPr>
            <a:r>
              <a:rPr lang="en">
                <a:solidFill>
                  <a:schemeClr val="dk1"/>
                </a:solidFill>
              </a:rPr>
              <a:t>During the admission huddle, best practice is to ask a patient “Do you have any preferences?” so that you do not have to ask again on any additional huddles.</a:t>
            </a:r>
            <a:endParaRPr>
              <a:solidFill>
                <a:schemeClr val="dk1"/>
              </a:solidFill>
            </a:endParaRPr>
          </a:p>
          <a:p>
            <a:pPr marL="457200" lvl="0" indent="-342900" algn="l" rtl="0">
              <a:spcBef>
                <a:spcPts val="1000"/>
              </a:spcBef>
              <a:spcAft>
                <a:spcPts val="0"/>
              </a:spcAft>
              <a:buClr>
                <a:schemeClr val="dk1"/>
              </a:buClr>
              <a:buSzPts val="1800"/>
              <a:buAutoNum type="arabicPeriod"/>
            </a:pPr>
            <a:r>
              <a:rPr lang="en">
                <a:solidFill>
                  <a:schemeClr val="dk1"/>
                </a:solidFill>
              </a:rPr>
              <a:t>The preference section is a visual cue to elicit what is most important to the patient during the current huddle, to hear concerns and thoughts about current options and choices.</a:t>
            </a:r>
            <a:endParaRPr>
              <a:solidFill>
                <a:schemeClr val="dk1"/>
              </a:solidFill>
            </a:endParaRPr>
          </a:p>
          <a:p>
            <a:pPr marL="457200" lvl="0" indent="-342900" algn="l" rtl="0">
              <a:spcBef>
                <a:spcPts val="1000"/>
              </a:spcBef>
              <a:spcAft>
                <a:spcPts val="1000"/>
              </a:spcAft>
              <a:buClr>
                <a:schemeClr val="dk1"/>
              </a:buClr>
              <a:buSzPts val="1800"/>
              <a:buAutoNum type="arabicPeriod"/>
            </a:pPr>
            <a:r>
              <a:rPr lang="en">
                <a:solidFill>
                  <a:schemeClr val="dk1"/>
                </a:solidFill>
              </a:rPr>
              <a:t>The preference section can also be used to remind us to check in with others on the team (partners, doulas, other clinical team members).</a:t>
            </a:r>
            <a:endParaRPr>
              <a:solidFill>
                <a:schemeClr val="dk1"/>
              </a:solidFill>
            </a:endParaRPr>
          </a:p>
        </p:txBody>
      </p:sp>
      <p:sp>
        <p:nvSpPr>
          <p:cNvPr id="1127" name="Google Shape;1127;p192"/>
          <p:cNvSpPr txBox="1">
            <a:spLocks noGrp="1"/>
          </p:cNvSpPr>
          <p:nvPr>
            <p:ph type="subTitle" idx="1"/>
          </p:nvPr>
        </p:nvSpPr>
        <p:spPr>
          <a:xfrm>
            <a:off x="914400" y="2043150"/>
            <a:ext cx="7775700" cy="932700"/>
          </a:xfrm>
          <a:prstGeom prst="rect">
            <a:avLst/>
          </a:prstGeom>
        </p:spPr>
        <p:txBody>
          <a:bodyPr spcFirstLastPara="1" wrap="square" lIns="91425" tIns="91425" rIns="91425" bIns="91425" anchor="t" anchorCtr="0">
            <a:spAutoFit/>
          </a:bodyPr>
          <a:lstStyle/>
          <a:p>
            <a:pPr marL="457200" lvl="0" indent="0" algn="l" rtl="0">
              <a:spcBef>
                <a:spcPts val="0"/>
              </a:spcBef>
              <a:spcAft>
                <a:spcPts val="1000"/>
              </a:spcAft>
              <a:buNone/>
            </a:pPr>
            <a:r>
              <a:rPr lang="en">
                <a:solidFill>
                  <a:schemeClr val="dk1"/>
                </a:solidFill>
              </a:rPr>
              <a:t>During the admission huddle, best practice is to ask a patient “Do you have any preferences?” so that you </a:t>
            </a:r>
            <a:r>
              <a:rPr lang="en">
                <a:solidFill>
                  <a:schemeClr val="dk1"/>
                </a:solidFill>
                <a:highlight>
                  <a:schemeClr val="accent5"/>
                </a:highlight>
              </a:rPr>
              <a:t>do not have to ask again</a:t>
            </a:r>
            <a:r>
              <a:rPr lang="en">
                <a:solidFill>
                  <a:schemeClr val="dk1"/>
                </a:solidFill>
              </a:rPr>
              <a:t> on any additional huddles.</a:t>
            </a:r>
            <a:endParaRPr>
              <a:solidFill>
                <a:schemeClr val="dk1"/>
              </a:solidFill>
              <a:highlight>
                <a:schemeClr val="accent1"/>
              </a:highlight>
            </a:endParaRPr>
          </a:p>
        </p:txBody>
      </p:sp>
      <p:sp>
        <p:nvSpPr>
          <p:cNvPr id="1128" name="Google Shape;1128;p192"/>
          <p:cNvSpPr txBox="1">
            <a:spLocks noGrp="1"/>
          </p:cNvSpPr>
          <p:nvPr>
            <p:ph type="subTitle" idx="1"/>
          </p:nvPr>
        </p:nvSpPr>
        <p:spPr>
          <a:xfrm>
            <a:off x="914400" y="1421200"/>
            <a:ext cx="7775700" cy="683400"/>
          </a:xfrm>
          <a:prstGeom prst="rect">
            <a:avLst/>
          </a:prstGeom>
        </p:spPr>
        <p:txBody>
          <a:bodyPr spcFirstLastPara="1" wrap="square" lIns="91425" tIns="91425" rIns="91425" bIns="91425" anchor="t" anchorCtr="0">
            <a:spAutoFit/>
          </a:bodyPr>
          <a:lstStyle/>
          <a:p>
            <a:pPr marL="457200" marR="0" lvl="0" indent="-342900" algn="l" rtl="0">
              <a:lnSpc>
                <a:spcPct val="90000"/>
              </a:lnSpc>
              <a:spcBef>
                <a:spcPts val="0"/>
              </a:spcBef>
              <a:spcAft>
                <a:spcPts val="1000"/>
              </a:spcAft>
              <a:buClr>
                <a:schemeClr val="dk1"/>
              </a:buClr>
              <a:buSzPts val="1800"/>
              <a:buAutoNum type="arabicPeriod"/>
            </a:pPr>
            <a:r>
              <a:rPr lang="en">
                <a:solidFill>
                  <a:schemeClr val="dk1"/>
                </a:solidFill>
              </a:rPr>
              <a:t>The preference section is a place to </a:t>
            </a:r>
            <a:r>
              <a:rPr lang="en">
                <a:solidFill>
                  <a:schemeClr val="dk1"/>
                </a:solidFill>
                <a:highlight>
                  <a:schemeClr val="accent5"/>
                </a:highlight>
              </a:rPr>
              <a:t>transcribe a patient’s birth plan</a:t>
            </a:r>
            <a:r>
              <a:rPr lang="en">
                <a:solidFill>
                  <a:schemeClr val="dk1"/>
                </a:solidFill>
              </a:rPr>
              <a:t> so everyone can see it.</a:t>
            </a:r>
            <a:endParaRPr>
              <a:solidFill>
                <a:schemeClr val="dk1"/>
              </a:solidFill>
              <a:highlight>
                <a:schemeClr val="accent1"/>
              </a:highlight>
            </a:endParaRPr>
          </a:p>
        </p:txBody>
      </p:sp>
      <p:sp>
        <p:nvSpPr>
          <p:cNvPr id="1129" name="Google Shape;1129;p192"/>
          <p:cNvSpPr txBox="1">
            <a:spLocks noGrp="1"/>
          </p:cNvSpPr>
          <p:nvPr>
            <p:ph type="subTitle" idx="1"/>
          </p:nvPr>
        </p:nvSpPr>
        <p:spPr>
          <a:xfrm>
            <a:off x="914400" y="914400"/>
            <a:ext cx="76698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True or False </a:t>
            </a:r>
            <a:r>
              <a:rPr lang="en" b="1">
                <a:latin typeface="Source Sans Pro"/>
                <a:ea typeface="Source Sans Pro"/>
                <a:cs typeface="Source Sans Pro"/>
                <a:sym typeface="Source Sans Pro"/>
              </a:rPr>
              <a:t>and discuss</a:t>
            </a:r>
            <a:endParaRPr b="1">
              <a:latin typeface="Source Sans Pro"/>
              <a:ea typeface="Source Sans Pro"/>
              <a:cs typeface="Source Sans Pro"/>
              <a:sym typeface="Source Sans Pro"/>
            </a:endParaRPr>
          </a:p>
        </p:txBody>
      </p:sp>
      <p:sp>
        <p:nvSpPr>
          <p:cNvPr id="1130" name="Google Shape;1130;p192"/>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Knowledge Checks</a:t>
            </a:r>
            <a:endParaRPr/>
          </a:p>
        </p:txBody>
      </p:sp>
      <p:pic>
        <p:nvPicPr>
          <p:cNvPr id="1131" name="Google Shape;1131;p192"/>
          <p:cNvPicPr preferRelativeResize="0"/>
          <p:nvPr/>
        </p:nvPicPr>
        <p:blipFill>
          <a:blip r:embed="rId3">
            <a:alphaModFix/>
          </a:blip>
          <a:stretch>
            <a:fillRect/>
          </a:stretch>
        </p:blipFill>
        <p:spPr>
          <a:xfrm>
            <a:off x="8516900" y="73225"/>
            <a:ext cx="552624" cy="475949"/>
          </a:xfrm>
          <a:prstGeom prst="rect">
            <a:avLst/>
          </a:prstGeom>
          <a:noFill/>
          <a:ln>
            <a:noFill/>
          </a:ln>
        </p:spPr>
      </p:pic>
      <p:sp>
        <p:nvSpPr>
          <p:cNvPr id="1132" name="Google Shape;1132;p192"/>
          <p:cNvSpPr txBox="1">
            <a:spLocks noGrp="1"/>
          </p:cNvSpPr>
          <p:nvPr>
            <p:ph type="subTitle" idx="1"/>
          </p:nvPr>
        </p:nvSpPr>
        <p:spPr>
          <a:xfrm>
            <a:off x="914400" y="2895650"/>
            <a:ext cx="7775700" cy="1559700"/>
          </a:xfrm>
          <a:prstGeom prst="rect">
            <a:avLst/>
          </a:prstGeom>
        </p:spPr>
        <p:txBody>
          <a:bodyPr spcFirstLastPara="1" wrap="square" lIns="91425" tIns="91425" rIns="91425" bIns="91425" anchor="t" anchorCtr="0">
            <a:spAutoFit/>
          </a:bodyPr>
          <a:lstStyle/>
          <a:p>
            <a:pPr marL="457200" lvl="0" indent="0" algn="l" rtl="0">
              <a:spcBef>
                <a:spcPts val="0"/>
              </a:spcBef>
              <a:spcAft>
                <a:spcPts val="0"/>
              </a:spcAft>
              <a:buNone/>
            </a:pPr>
            <a:r>
              <a:rPr lang="en">
                <a:solidFill>
                  <a:schemeClr val="dk1"/>
                </a:solidFill>
                <a:highlight>
                  <a:srgbClr val="CFE2F3"/>
                </a:highlight>
              </a:rPr>
              <a:t>The preference section is a visual cue to elicit what is most important to the patient during the current huddle, to hear concerns and thoughts about current options and choices.</a:t>
            </a:r>
            <a:endParaRPr>
              <a:solidFill>
                <a:schemeClr val="dk1"/>
              </a:solidFill>
              <a:highlight>
                <a:srgbClr val="CFE2F3"/>
              </a:highlight>
            </a:endParaRPr>
          </a:p>
          <a:p>
            <a:pPr marL="457200" lvl="0" indent="0" algn="l" rtl="0">
              <a:spcBef>
                <a:spcPts val="1000"/>
              </a:spcBef>
              <a:spcAft>
                <a:spcPts val="1000"/>
              </a:spcAft>
              <a:buNone/>
            </a:pPr>
            <a:r>
              <a:rPr lang="en">
                <a:solidFill>
                  <a:schemeClr val="dk1"/>
                </a:solidFill>
                <a:highlight>
                  <a:srgbClr val="CFE2F3"/>
                </a:highlight>
              </a:rPr>
              <a:t>The preference section can also be used to remind us to check in with others on the team (partners, doulas, other clinical team members).</a:t>
            </a:r>
            <a:endParaRPr>
              <a:solidFill>
                <a:schemeClr val="dk1"/>
              </a:solidFill>
              <a:highlight>
                <a:srgbClr val="CFE2F3"/>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193"/>
          <p:cNvPicPr preferRelativeResize="0"/>
          <p:nvPr/>
        </p:nvPicPr>
        <p:blipFill>
          <a:blip r:embed="rId3">
            <a:alphaModFix/>
          </a:blip>
          <a:stretch>
            <a:fillRect/>
          </a:stretch>
        </p:blipFill>
        <p:spPr>
          <a:xfrm>
            <a:off x="0" y="0"/>
            <a:ext cx="9143999" cy="5217100"/>
          </a:xfrm>
          <a:prstGeom prst="rect">
            <a:avLst/>
          </a:prstGeom>
          <a:noFill/>
          <a:ln>
            <a:noFill/>
          </a:ln>
        </p:spPr>
      </p:pic>
      <p:sp>
        <p:nvSpPr>
          <p:cNvPr id="1138" name="Google Shape;1138;p193"/>
          <p:cNvSpPr txBox="1">
            <a:spLocks noGrp="1"/>
          </p:cNvSpPr>
          <p:nvPr>
            <p:ph type="title"/>
          </p:nvPr>
        </p:nvSpPr>
        <p:spPr>
          <a:xfrm>
            <a:off x="0" y="0"/>
            <a:ext cx="37116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PREFERENCES</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DEMO - SCENARIO 1</a:t>
            </a:r>
            <a:endParaRPr sz="1800">
              <a:solidFill>
                <a:schemeClr val="dk2"/>
              </a:solidFill>
              <a:latin typeface="Source Sans Pro"/>
              <a:ea typeface="Source Sans Pro"/>
              <a:cs typeface="Source Sans Pro"/>
              <a:sym typeface="Source Sans Pro"/>
            </a:endParaRPr>
          </a:p>
        </p:txBody>
      </p:sp>
      <p:pic>
        <p:nvPicPr>
          <p:cNvPr id="1139" name="Google Shape;1139;p193"/>
          <p:cNvPicPr preferRelativeResize="0"/>
          <p:nvPr/>
        </p:nvPicPr>
        <p:blipFill>
          <a:blip r:embed="rId4">
            <a:alphaModFix/>
          </a:blip>
          <a:stretch>
            <a:fillRect/>
          </a:stretch>
        </p:blipFill>
        <p:spPr>
          <a:xfrm>
            <a:off x="2920300" y="158250"/>
            <a:ext cx="636776" cy="548399"/>
          </a:xfrm>
          <a:prstGeom prst="rect">
            <a:avLst/>
          </a:prstGeom>
          <a:noFill/>
          <a:ln>
            <a:noFill/>
          </a:ln>
        </p:spPr>
      </p:pic>
      <p:sp>
        <p:nvSpPr>
          <p:cNvPr id="1140" name="Google Shape;1140;p193"/>
          <p:cNvSpPr txBox="1"/>
          <p:nvPr/>
        </p:nvSpPr>
        <p:spPr>
          <a:xfrm>
            <a:off x="3548900" y="4144175"/>
            <a:ext cx="5468100" cy="999300"/>
          </a:xfrm>
          <a:prstGeom prst="rect">
            <a:avLst/>
          </a:prstGeom>
          <a:solidFill>
            <a:srgbClr val="EEEEEE">
              <a:alpha val="7500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000000"/>
                </a:solidFill>
                <a:latin typeface="Source Sans Pro"/>
                <a:ea typeface="Source Sans Pro"/>
                <a:cs typeface="Source Sans Pro"/>
                <a:sym typeface="Source Sans Pro"/>
              </a:rPr>
              <a:t>Alea’s care team is having a huddle and discussing her preferences upon admission to the hospital. </a:t>
            </a:r>
            <a:endParaRPr sz="1700">
              <a:solidFill>
                <a:srgbClr val="000000"/>
              </a:solidFill>
              <a:latin typeface="Source Sans Pro"/>
              <a:ea typeface="Source Sans Pro"/>
              <a:cs typeface="Source Sans Pro"/>
              <a:sym typeface="Source Sans Pro"/>
            </a:endParaRPr>
          </a:p>
          <a:p>
            <a:pPr marL="457200" marR="0" lvl="0" indent="-336550" algn="l" rtl="0">
              <a:lnSpc>
                <a:spcPct val="100000"/>
              </a:lnSpc>
              <a:spcBef>
                <a:spcPts val="0"/>
              </a:spcBef>
              <a:spcAft>
                <a:spcPts val="0"/>
              </a:spcAft>
              <a:buClr>
                <a:srgbClr val="000000"/>
              </a:buClr>
              <a:buSzPts val="1700"/>
              <a:buFont typeface="Source Sans Pro"/>
              <a:buChar char="&gt;"/>
            </a:pPr>
            <a:r>
              <a:rPr lang="en" sz="1700">
                <a:solidFill>
                  <a:srgbClr val="000000"/>
                </a:solidFill>
                <a:latin typeface="Source Sans Pro"/>
                <a:ea typeface="Source Sans Pro"/>
                <a:cs typeface="Source Sans Pro"/>
                <a:sym typeface="Source Sans Pro"/>
              </a:rPr>
              <a:t>She</a:t>
            </a:r>
            <a:r>
              <a:rPr lang="en" sz="1700">
                <a:latin typeface="Source Sans Pro"/>
                <a:ea typeface="Source Sans Pro"/>
                <a:cs typeface="Source Sans Pro"/>
                <a:sym typeface="Source Sans Pro"/>
              </a:rPr>
              <a:t> </a:t>
            </a:r>
            <a:r>
              <a:rPr lang="en" sz="1700">
                <a:solidFill>
                  <a:srgbClr val="000000"/>
                </a:solidFill>
                <a:latin typeface="Source Sans Pro"/>
                <a:ea typeface="Source Sans Pro"/>
                <a:cs typeface="Source Sans Pro"/>
                <a:sym typeface="Source Sans Pro"/>
              </a:rPr>
              <a:t>is 5 cm and in active labor. </a:t>
            </a:r>
            <a:endParaRPr sz="1700">
              <a:solidFill>
                <a:srgbClr val="000000"/>
              </a:solidFill>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1145" name="Google Shape;1145;p194"/>
          <p:cNvPicPr preferRelativeResize="0"/>
          <p:nvPr/>
        </p:nvPicPr>
        <p:blipFill rotWithShape="1">
          <a:blip r:embed="rId3">
            <a:alphaModFix/>
          </a:blip>
          <a:srcRect l="4551" t="6209" r="2182" b="12304"/>
          <a:stretch/>
        </p:blipFill>
        <p:spPr>
          <a:xfrm>
            <a:off x="1527925" y="991800"/>
            <a:ext cx="6088155" cy="4109700"/>
          </a:xfrm>
          <a:prstGeom prst="rect">
            <a:avLst/>
          </a:prstGeom>
          <a:noFill/>
          <a:ln>
            <a:noFill/>
          </a:ln>
          <a:effectLst>
            <a:outerShdw blurRad="57150" dist="19050" dir="5400000" algn="bl" rotWithShape="0">
              <a:srgbClr val="000000">
                <a:alpha val="50000"/>
              </a:srgbClr>
            </a:outerShdw>
          </a:effectLst>
        </p:spPr>
      </p:pic>
      <p:sp>
        <p:nvSpPr>
          <p:cNvPr id="1146" name="Google Shape;1146;p194"/>
          <p:cNvSpPr txBox="1">
            <a:spLocks noGrp="1"/>
          </p:cNvSpPr>
          <p:nvPr>
            <p:ph type="subTitle" idx="1"/>
          </p:nvPr>
        </p:nvSpPr>
        <p:spPr>
          <a:xfrm>
            <a:off x="257775" y="557700"/>
            <a:ext cx="81024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600"/>
              </a:spcAft>
              <a:buNone/>
            </a:pPr>
            <a:r>
              <a:rPr lang="en"/>
              <a:t>How would the team document Alea’s preferences using the shared planning tool?</a:t>
            </a:r>
            <a:endParaRPr/>
          </a:p>
        </p:txBody>
      </p:sp>
      <p:sp>
        <p:nvSpPr>
          <p:cNvPr id="1147" name="Google Shape;1147;p194"/>
          <p:cNvSpPr txBox="1">
            <a:spLocks noGrp="1"/>
          </p:cNvSpPr>
          <p:nvPr>
            <p:ph type="title"/>
          </p:nvPr>
        </p:nvSpPr>
        <p:spPr>
          <a:xfrm>
            <a:off x="257775" y="11"/>
            <a:ext cx="73152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PREFERENCES</a:t>
            </a:r>
            <a:endParaRPr/>
          </a:p>
        </p:txBody>
      </p:sp>
      <p:pic>
        <p:nvPicPr>
          <p:cNvPr id="1148" name="Google Shape;1148;p194"/>
          <p:cNvPicPr preferRelativeResize="0"/>
          <p:nvPr/>
        </p:nvPicPr>
        <p:blipFill>
          <a:blip r:embed="rId4">
            <a:alphaModFix/>
          </a:blip>
          <a:stretch>
            <a:fillRect/>
          </a:stretch>
        </p:blipFill>
        <p:spPr>
          <a:xfrm>
            <a:off x="8163335" y="0"/>
            <a:ext cx="918784" cy="791299"/>
          </a:xfrm>
          <a:prstGeom prst="rect">
            <a:avLst/>
          </a:prstGeom>
          <a:noFill/>
          <a:ln>
            <a:noFill/>
          </a:ln>
        </p:spPr>
      </p:pic>
      <p:sp>
        <p:nvSpPr>
          <p:cNvPr id="1149" name="Google Shape;1149;p194"/>
          <p:cNvSpPr txBox="1"/>
          <p:nvPr/>
        </p:nvSpPr>
        <p:spPr>
          <a:xfrm>
            <a:off x="1877750" y="1696750"/>
            <a:ext cx="29589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rgbClr val="B7B7B7"/>
                </a:solidFill>
                <a:latin typeface="Caveat"/>
                <a:ea typeface="Caveat"/>
                <a:cs typeface="Caveat"/>
                <a:sym typeface="Caveat"/>
              </a:rPr>
              <a:t>Alea</a:t>
            </a:r>
            <a:endParaRPr sz="1500" b="1">
              <a:solidFill>
                <a:srgbClr val="B7B7B7"/>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500" b="1">
                <a:solidFill>
                  <a:srgbClr val="B7B7B7"/>
                </a:solidFill>
                <a:latin typeface="Caveat"/>
                <a:ea typeface="Caveat"/>
                <a:cs typeface="Caveat"/>
                <a:sym typeface="Caveat"/>
              </a:rPr>
              <a:t>Sarah - friend (Spanish)</a:t>
            </a:r>
            <a:endParaRPr sz="1500" b="1">
              <a:solidFill>
                <a:srgbClr val="B7B7B7"/>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500" b="1">
                <a:solidFill>
                  <a:srgbClr val="B7B7B7"/>
                </a:solidFill>
                <a:latin typeface="Caveat"/>
                <a:ea typeface="Caveat"/>
                <a:cs typeface="Caveat"/>
                <a:sym typeface="Caveat"/>
              </a:rPr>
              <a:t>Christine - doula</a:t>
            </a:r>
            <a:endParaRPr sz="1500" b="1">
              <a:solidFill>
                <a:srgbClr val="B7B7B7"/>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500" b="1">
                <a:solidFill>
                  <a:srgbClr val="B7B7B7"/>
                </a:solidFill>
                <a:latin typeface="Caveat"/>
                <a:ea typeface="Caveat"/>
                <a:cs typeface="Caveat"/>
                <a:sym typeface="Caveat"/>
              </a:rPr>
              <a:t>Trisha - RN (here til 7pm)</a:t>
            </a:r>
            <a:endParaRPr sz="1500" b="1">
              <a:solidFill>
                <a:srgbClr val="B7B7B7"/>
              </a:solidFill>
              <a:latin typeface="Caveat"/>
              <a:ea typeface="Caveat"/>
              <a:cs typeface="Caveat"/>
              <a:sym typeface="Caveat"/>
            </a:endParaRPr>
          </a:p>
          <a:p>
            <a:pPr marL="0" lvl="0" indent="0" algn="l" rtl="0">
              <a:spcBef>
                <a:spcPts val="0"/>
              </a:spcBef>
              <a:spcAft>
                <a:spcPts val="0"/>
              </a:spcAft>
              <a:buNone/>
            </a:pPr>
            <a:r>
              <a:rPr lang="en" sz="1500" b="1">
                <a:solidFill>
                  <a:srgbClr val="B7B7B7"/>
                </a:solidFill>
                <a:latin typeface="Caveat"/>
                <a:ea typeface="Caveat"/>
                <a:cs typeface="Caveat"/>
                <a:sym typeface="Caveat"/>
              </a:rPr>
              <a:t>Dr Chien - OB (here til 7am)</a:t>
            </a:r>
            <a:endParaRPr sz="1500" b="1">
              <a:solidFill>
                <a:srgbClr val="B7B7B7"/>
              </a:solidFill>
              <a:latin typeface="Caveat"/>
              <a:ea typeface="Caveat"/>
              <a:cs typeface="Caveat"/>
              <a:sym typeface="Caveat"/>
            </a:endParaRPr>
          </a:p>
        </p:txBody>
      </p:sp>
      <p:sp>
        <p:nvSpPr>
          <p:cNvPr id="1150" name="Google Shape;1150;p194"/>
          <p:cNvSpPr txBox="1"/>
          <p:nvPr/>
        </p:nvSpPr>
        <p:spPr>
          <a:xfrm>
            <a:off x="1647925" y="3409925"/>
            <a:ext cx="2958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b="1">
                <a:solidFill>
                  <a:schemeClr val="dk1"/>
                </a:solidFill>
                <a:latin typeface="Caveat"/>
                <a:ea typeface="Caveat"/>
                <a:cs typeface="Caveat"/>
                <a:sym typeface="Caveat"/>
              </a:rPr>
              <a:t>move around - no IV</a:t>
            </a:r>
            <a:endParaRPr sz="2000" b="1">
              <a:solidFill>
                <a:schemeClr val="dk1"/>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2000" b="1">
                <a:solidFill>
                  <a:schemeClr val="dk1"/>
                </a:solidFill>
                <a:latin typeface="Caveat"/>
                <a:ea typeface="Caveat"/>
                <a:cs typeface="Caveat"/>
                <a:sym typeface="Caveat"/>
              </a:rPr>
              <a:t>ball &amp; tub</a:t>
            </a:r>
            <a:endParaRPr sz="2000" b="1">
              <a:solidFill>
                <a:schemeClr val="dk1"/>
              </a:solidFill>
              <a:latin typeface="Caveat"/>
              <a:ea typeface="Caveat"/>
              <a:cs typeface="Caveat"/>
              <a:sym typeface="Caveat"/>
            </a:endParaRPr>
          </a:p>
          <a:p>
            <a:pPr marL="0" lvl="0" indent="0" algn="l" rtl="0">
              <a:spcBef>
                <a:spcPts val="0"/>
              </a:spcBef>
              <a:spcAft>
                <a:spcPts val="0"/>
              </a:spcAft>
              <a:buNone/>
            </a:pPr>
            <a:r>
              <a:rPr lang="en" sz="2000" b="1">
                <a:solidFill>
                  <a:schemeClr val="dk1"/>
                </a:solidFill>
                <a:latin typeface="Caveat"/>
                <a:ea typeface="Caveat"/>
                <a:cs typeface="Caveat"/>
                <a:sym typeface="Caveat"/>
              </a:rPr>
              <a:t>low lights &amp; quiet voices</a:t>
            </a:r>
            <a:endParaRPr sz="2000" b="1">
              <a:solidFill>
                <a:schemeClr val="dk1"/>
              </a:solidFill>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26"/>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PREFERENCES</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 1 -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pic>
        <p:nvPicPr>
          <p:cNvPr id="1092" name="Google Shape;1092;p126"/>
          <p:cNvPicPr preferRelativeResize="0"/>
          <p:nvPr/>
        </p:nvPicPr>
        <p:blipFill rotWithShape="1">
          <a:blip r:embed="rId3">
            <a:alphaModFix/>
          </a:blip>
          <a:srcRect b="14251"/>
          <a:stretch/>
        </p:blipFill>
        <p:spPr>
          <a:xfrm>
            <a:off x="174950" y="1304750"/>
            <a:ext cx="5275200" cy="3495326"/>
          </a:xfrm>
          <a:prstGeom prst="rect">
            <a:avLst/>
          </a:prstGeom>
          <a:noFill/>
          <a:ln>
            <a:noFill/>
          </a:ln>
          <a:effectLst>
            <a:outerShdw blurRad="57150" dist="19050" dir="5400000" algn="bl" rotWithShape="0">
              <a:srgbClr val="000000">
                <a:alpha val="50000"/>
              </a:srgbClr>
            </a:outerShdw>
          </a:effectLst>
        </p:spPr>
      </p:pic>
      <p:sp>
        <p:nvSpPr>
          <p:cNvPr id="1093" name="Google Shape;1093;p126"/>
          <p:cNvSpPr txBox="1"/>
          <p:nvPr/>
        </p:nvSpPr>
        <p:spPr>
          <a:xfrm>
            <a:off x="243500" y="2006975"/>
            <a:ext cx="2515500" cy="16932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Clr>
                <a:srgbClr val="000000"/>
              </a:buClr>
              <a:buSzPts val="1100"/>
              <a:buFont typeface="Arial"/>
              <a:buNone/>
            </a:pPr>
            <a:r>
              <a:rPr lang="en" sz="1700">
                <a:solidFill>
                  <a:srgbClr val="D9D9D9"/>
                </a:solidFill>
                <a:latin typeface="Caveat Medium"/>
                <a:ea typeface="Caveat Medium"/>
                <a:cs typeface="Caveat Medium"/>
                <a:sym typeface="Caveat Medium"/>
              </a:rPr>
              <a:t>Alea</a:t>
            </a:r>
            <a:endParaRPr sz="170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solidFill>
                  <a:srgbClr val="D9D9D9"/>
                </a:solidFill>
                <a:latin typeface="Caveat Medium"/>
                <a:ea typeface="Caveat Medium"/>
                <a:cs typeface="Caveat Medium"/>
                <a:sym typeface="Caveat Medium"/>
              </a:rPr>
              <a:t>Sarah - friend (Spanish)</a:t>
            </a:r>
            <a:endParaRPr sz="170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solidFill>
                  <a:srgbClr val="D9D9D9"/>
                </a:solidFill>
                <a:latin typeface="Caveat Medium"/>
                <a:ea typeface="Caveat Medium"/>
                <a:cs typeface="Caveat Medium"/>
                <a:sym typeface="Caveat Medium"/>
              </a:rPr>
              <a:t>Christine - doula</a:t>
            </a:r>
            <a:endParaRPr sz="170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solidFill>
                  <a:srgbClr val="D9D9D9"/>
                </a:solidFill>
                <a:latin typeface="Caveat Medium"/>
                <a:ea typeface="Caveat Medium"/>
                <a:cs typeface="Caveat Medium"/>
                <a:sym typeface="Caveat Medium"/>
              </a:rPr>
              <a:t>Trisha - RN (here til 7pm)</a:t>
            </a:r>
            <a:endParaRPr sz="170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595959"/>
              </a:buClr>
              <a:buSzPts val="1100"/>
              <a:buFont typeface="Arial"/>
              <a:buNone/>
            </a:pPr>
            <a:r>
              <a:rPr lang="en" sz="1700">
                <a:solidFill>
                  <a:srgbClr val="D9D9D9"/>
                </a:solidFill>
                <a:latin typeface="Caveat Medium"/>
                <a:ea typeface="Caveat Medium"/>
                <a:cs typeface="Caveat Medium"/>
                <a:sym typeface="Caveat Medium"/>
              </a:rPr>
              <a:t>Dr Chien - OB (here til 7am)</a:t>
            </a:r>
            <a:endParaRPr sz="1700">
              <a:solidFill>
                <a:srgbClr val="D9D9D9"/>
              </a:solidFill>
              <a:latin typeface="Caveat Medium"/>
              <a:ea typeface="Caveat Medium"/>
              <a:cs typeface="Caveat Medium"/>
              <a:sym typeface="Caveat Medium"/>
            </a:endParaRPr>
          </a:p>
          <a:p>
            <a:pPr marL="0" lvl="0" indent="0" algn="l" rtl="0">
              <a:spcBef>
                <a:spcPts val="0"/>
              </a:spcBef>
              <a:spcAft>
                <a:spcPts val="0"/>
              </a:spcAft>
              <a:buNone/>
            </a:pPr>
            <a:endParaRPr sz="1300">
              <a:solidFill>
                <a:srgbClr val="D9D9D9"/>
              </a:solidFill>
              <a:latin typeface="Trebuchet MS"/>
              <a:ea typeface="Trebuchet MS"/>
              <a:cs typeface="Trebuchet MS"/>
              <a:sym typeface="Trebuchet MS"/>
            </a:endParaRPr>
          </a:p>
        </p:txBody>
      </p:sp>
      <p:sp>
        <p:nvSpPr>
          <p:cNvPr id="1094" name="Google Shape;1094;p126"/>
          <p:cNvSpPr/>
          <p:nvPr/>
        </p:nvSpPr>
        <p:spPr>
          <a:xfrm>
            <a:off x="3197200" y="-8675"/>
            <a:ext cx="59469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graphicFrame>
        <p:nvGraphicFramePr>
          <p:cNvPr id="1095" name="Google Shape;1095;p126"/>
          <p:cNvGraphicFramePr/>
          <p:nvPr/>
        </p:nvGraphicFramePr>
        <p:xfrm>
          <a:off x="3530138" y="2093538"/>
          <a:ext cx="5112000" cy="1108890"/>
        </p:xfrm>
        <a:graphic>
          <a:graphicData uri="http://schemas.openxmlformats.org/drawingml/2006/table">
            <a:tbl>
              <a:tblPr>
                <a:noFill/>
              </a:tblPr>
              <a:tblGrid>
                <a:gridCol w="5112000">
                  <a:extLst>
                    <a:ext uri="{9D8B030D-6E8A-4147-A177-3AD203B41FA5}">
                      <a16:colId xmlns:a16="http://schemas.microsoft.com/office/drawing/2014/main" val="20000"/>
                    </a:ext>
                  </a:extLst>
                </a:gridCol>
              </a:tblGrid>
              <a:tr h="377400">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Scenario</a:t>
                      </a:r>
                      <a:endParaRPr sz="1200" b="1">
                        <a:latin typeface="Source Sans Pro"/>
                        <a:ea typeface="Source Sans Pro"/>
                        <a:cs typeface="Source Sans Pro"/>
                        <a:sym typeface="Source Sans Pro"/>
                      </a:endParaRPr>
                    </a:p>
                  </a:txBody>
                  <a:tcPr marL="91425" marR="91425" marT="91425" marB="91425">
                    <a:lnL w="19050" cap="flat" cmpd="sng">
                      <a:solidFill>
                        <a:srgbClr val="EEEEEE"/>
                      </a:solidFill>
                      <a:prstDash val="solid"/>
                      <a:round/>
                      <a:headEnd type="none" w="sm" len="sm"/>
                      <a:tailEnd type="none" w="sm" len="sm"/>
                    </a:lnL>
                    <a:lnR w="19050" cap="flat" cmpd="sng">
                      <a:solidFill>
                        <a:srgbClr val="EEEEEE"/>
                      </a:solidFill>
                      <a:prstDash val="solid"/>
                      <a:round/>
                      <a:headEnd type="none" w="sm" len="sm"/>
                      <a:tailEnd type="none" w="sm" len="sm"/>
                    </a:lnR>
                    <a:lnT w="19050" cap="flat" cmpd="sng">
                      <a:solidFill>
                        <a:srgbClr val="EEEEEE"/>
                      </a:solidFill>
                      <a:prstDash val="solid"/>
                      <a:round/>
                      <a:headEnd type="none" w="sm" len="sm"/>
                      <a:tailEnd type="none" w="sm" len="sm"/>
                    </a:lnT>
                    <a:lnB w="19050" cap="flat" cmpd="sng">
                      <a:solidFill>
                        <a:srgbClr val="EEEEE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77400">
                <a:tc>
                  <a:txBody>
                    <a:bodyPr/>
                    <a:lstStyle/>
                    <a:p>
                      <a:pPr marL="0" lvl="0" indent="0" algn="l" rtl="0">
                        <a:spcBef>
                          <a:spcPts val="0"/>
                        </a:spcBef>
                        <a:spcAft>
                          <a:spcPts val="0"/>
                        </a:spcAft>
                        <a:buClr>
                          <a:schemeClr val="dk1"/>
                        </a:buClr>
                        <a:buSzPts val="1100"/>
                        <a:buFont typeface="Arial"/>
                        <a:buNone/>
                      </a:pPr>
                      <a:r>
                        <a:rPr lang="en" sz="1200">
                          <a:latin typeface="Source Sans Pro"/>
                          <a:ea typeface="Source Sans Pro"/>
                          <a:cs typeface="Source Sans Pro"/>
                          <a:sym typeface="Source Sans Pro"/>
                        </a:rPr>
                        <a:t>Alea’s care team is having a huddle and discussing her preferences upon admission to the hospital. </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She is 5 cm and in active labor. </a:t>
                      </a:r>
                      <a:endParaRPr sz="1200">
                        <a:latin typeface="Source Sans Pro"/>
                        <a:ea typeface="Source Sans Pro"/>
                        <a:cs typeface="Source Sans Pro"/>
                        <a:sym typeface="Source Sans Pro"/>
                      </a:endParaRPr>
                    </a:p>
                  </a:txBody>
                  <a:tcPr marL="91425" marR="91425" marT="91425" marB="91425">
                    <a:lnL w="19050" cap="flat" cmpd="sng">
                      <a:solidFill>
                        <a:srgbClr val="EEEEEE"/>
                      </a:solidFill>
                      <a:prstDash val="solid"/>
                      <a:round/>
                      <a:headEnd type="none" w="sm" len="sm"/>
                      <a:tailEnd type="none" w="sm" len="sm"/>
                    </a:lnL>
                    <a:lnR w="19050" cap="flat" cmpd="sng">
                      <a:solidFill>
                        <a:srgbClr val="EEEEEE"/>
                      </a:solidFill>
                      <a:prstDash val="solid"/>
                      <a:round/>
                      <a:headEnd type="none" w="sm" len="sm"/>
                      <a:tailEnd type="none" w="sm" len="sm"/>
                    </a:lnR>
                    <a:lnT w="19050" cap="flat" cmpd="sng">
                      <a:solidFill>
                        <a:srgbClr val="EEEEEE"/>
                      </a:solidFill>
                      <a:prstDash val="solid"/>
                      <a:round/>
                      <a:headEnd type="none" w="sm" len="sm"/>
                      <a:tailEnd type="none" w="sm" len="sm"/>
                    </a:lnT>
                    <a:lnB w="19050" cap="flat" cmpd="sng">
                      <a:solidFill>
                        <a:srgbClr val="EEEEE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96" name="Google Shape;1096;p126"/>
          <p:cNvSpPr txBox="1"/>
          <p:nvPr/>
        </p:nvSpPr>
        <p:spPr>
          <a:xfrm>
            <a:off x="3653125" y="412975"/>
            <a:ext cx="4919100" cy="154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Turn to a neighbor (pairs of 2-3)</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Practice asking each other open ended questions that elicit patient preferences</a:t>
            </a:r>
            <a:endParaRPr sz="1800">
              <a:solidFill>
                <a:schemeClr val="dk1"/>
              </a:solidFill>
              <a:latin typeface="Source Sans Pro"/>
              <a:ea typeface="Source Sans Pro"/>
              <a:cs typeface="Source Sans Pro"/>
              <a:sym typeface="Source Sans Pro"/>
            </a:endParaRPr>
          </a:p>
        </p:txBody>
      </p:sp>
      <p:sp>
        <p:nvSpPr>
          <p:cNvPr id="1097" name="Google Shape;1097;p126"/>
          <p:cNvSpPr txBox="1"/>
          <p:nvPr/>
        </p:nvSpPr>
        <p:spPr>
          <a:xfrm>
            <a:off x="3530150" y="3277600"/>
            <a:ext cx="5112000" cy="1760700"/>
          </a:xfrm>
          <a:prstGeom prst="rect">
            <a:avLst/>
          </a:prstGeom>
          <a:solidFill>
            <a:srgbClr val="00ACC5">
              <a:alpha val="50629"/>
            </a:srgbClr>
          </a:solidFill>
          <a:ln>
            <a:noFill/>
          </a:ln>
        </p:spPr>
        <p:txBody>
          <a:bodyPr spcFirstLastPara="1" wrap="square" lIns="91425" tIns="91425" rIns="91425" bIns="91425" anchor="ctr" anchorCtr="0">
            <a:noAutofit/>
          </a:bodyPr>
          <a:lstStyle/>
          <a:p>
            <a:pPr marL="0" lvl="0" indent="0" algn="l" rtl="0">
              <a:spcBef>
                <a:spcPts val="1000"/>
              </a:spcBef>
              <a:spcAft>
                <a:spcPts val="0"/>
              </a:spcAft>
              <a:buNone/>
            </a:pPr>
            <a:r>
              <a:rPr lang="en" sz="1200" b="1" i="1">
                <a:solidFill>
                  <a:schemeClr val="dk1"/>
                </a:solidFill>
                <a:latin typeface="Source Sans Pro"/>
                <a:ea typeface="Source Sans Pro"/>
                <a:cs typeface="Source Sans Pro"/>
                <a:sym typeface="Source Sans Pro"/>
              </a:rPr>
              <a:t>EXAMPLES</a:t>
            </a:r>
            <a:endParaRPr sz="1200" b="1" i="1">
              <a:solidFill>
                <a:schemeClr val="dk1"/>
              </a:solidFill>
              <a:latin typeface="Source Sans Pro"/>
              <a:ea typeface="Source Sans Pro"/>
              <a:cs typeface="Source Sans Pro"/>
              <a:sym typeface="Source Sans Pro"/>
            </a:endParaRPr>
          </a:p>
          <a:p>
            <a:pPr marL="457200" lvl="0" indent="-304800" algn="l" rtl="0">
              <a:spcBef>
                <a:spcPts val="1000"/>
              </a:spcBef>
              <a:spcAft>
                <a:spcPts val="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are you concerned or worried about right now?</a:t>
            </a:r>
            <a:endParaRPr sz="1200" i="1">
              <a:solidFill>
                <a:schemeClr val="dk1"/>
              </a:solidFill>
              <a:latin typeface="Source Sans Pro"/>
              <a:ea typeface="Source Sans Pro"/>
              <a:cs typeface="Source Sans Pro"/>
              <a:sym typeface="Source Sans Pro"/>
            </a:endParaRPr>
          </a:p>
          <a:p>
            <a:pPr marL="457200" lvl="0" indent="-304800" algn="l" rtl="0">
              <a:spcBef>
                <a:spcPts val="1000"/>
              </a:spcBef>
              <a:spcAft>
                <a:spcPts val="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are your hopes or wishes right now?</a:t>
            </a:r>
            <a:endParaRPr sz="1200" i="1">
              <a:solidFill>
                <a:schemeClr val="dk1"/>
              </a:solidFill>
              <a:latin typeface="Source Sans Pro"/>
              <a:ea typeface="Source Sans Pro"/>
              <a:cs typeface="Source Sans Pro"/>
              <a:sym typeface="Source Sans Pro"/>
            </a:endParaRPr>
          </a:p>
          <a:p>
            <a:pPr marL="457200" lvl="0" indent="-304800" algn="l" rtl="0">
              <a:spcBef>
                <a:spcPts val="1000"/>
              </a:spcBef>
              <a:spcAft>
                <a:spcPts val="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is bothering you or frustrating you right now?</a:t>
            </a:r>
            <a:endParaRPr sz="1200" i="1">
              <a:solidFill>
                <a:schemeClr val="dk1"/>
              </a:solidFill>
              <a:latin typeface="Source Sans Pro"/>
              <a:ea typeface="Source Sans Pro"/>
              <a:cs typeface="Source Sans Pro"/>
              <a:sym typeface="Source Sans Pro"/>
            </a:endParaRPr>
          </a:p>
          <a:p>
            <a:pPr marL="457200" lvl="0" indent="-304800" algn="l" rtl="0">
              <a:spcBef>
                <a:spcPts val="1000"/>
              </a:spcBef>
              <a:spcAft>
                <a:spcPts val="100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is comforting you or reassuring you right now?</a:t>
            </a:r>
            <a:endParaRPr sz="1200" b="1" i="1">
              <a:solidFill>
                <a:schemeClr val="dk1"/>
              </a:solidFill>
              <a:latin typeface="Source Sans Pro"/>
              <a:ea typeface="Source Sans Pro"/>
              <a:cs typeface="Source Sans Pro"/>
              <a:sym typeface="Source Sans Pro"/>
            </a:endParaRPr>
          </a:p>
        </p:txBody>
      </p:sp>
      <p:pic>
        <p:nvPicPr>
          <p:cNvPr id="1098" name="Google Shape;1098;p126"/>
          <p:cNvPicPr preferRelativeResize="0"/>
          <p:nvPr/>
        </p:nvPicPr>
        <p:blipFill>
          <a:blip r:embed="rId4">
            <a:alphaModFix/>
          </a:blip>
          <a:stretch>
            <a:fillRect/>
          </a:stretch>
        </p:blipFill>
        <p:spPr>
          <a:xfrm>
            <a:off x="2920300" y="158250"/>
            <a:ext cx="636776" cy="548399"/>
          </a:xfrm>
          <a:prstGeom prst="rect">
            <a:avLst/>
          </a:prstGeom>
          <a:noFill/>
          <a:ln>
            <a:noFill/>
          </a:ln>
        </p:spPr>
      </p:pic>
      <p:sp>
        <p:nvSpPr>
          <p:cNvPr id="1099" name="Google Shape;1099;p126"/>
          <p:cNvSpPr txBox="1"/>
          <p:nvPr/>
        </p:nvSpPr>
        <p:spPr>
          <a:xfrm>
            <a:off x="243500" y="3700175"/>
            <a:ext cx="2958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b="1">
                <a:solidFill>
                  <a:schemeClr val="dk1"/>
                </a:solidFill>
                <a:latin typeface="Caveat"/>
                <a:ea typeface="Caveat"/>
                <a:cs typeface="Caveat"/>
                <a:sym typeface="Caveat"/>
              </a:rPr>
              <a:t>move around - no IV</a:t>
            </a:r>
            <a:endParaRPr sz="2000" b="1">
              <a:solidFill>
                <a:schemeClr val="dk1"/>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2000" b="1">
                <a:solidFill>
                  <a:schemeClr val="dk1"/>
                </a:solidFill>
                <a:latin typeface="Caveat"/>
                <a:ea typeface="Caveat"/>
                <a:cs typeface="Caveat"/>
                <a:sym typeface="Caveat"/>
              </a:rPr>
              <a:t>ball</a:t>
            </a:r>
            <a:endParaRPr sz="2000" b="1">
              <a:solidFill>
                <a:schemeClr val="dk1"/>
              </a:solidFill>
              <a:latin typeface="Caveat"/>
              <a:ea typeface="Caveat"/>
              <a:cs typeface="Caveat"/>
              <a:sym typeface="Caveat"/>
            </a:endParaRPr>
          </a:p>
          <a:p>
            <a:pPr marL="0" lvl="0" indent="0" algn="l" rtl="0">
              <a:spcBef>
                <a:spcPts val="0"/>
              </a:spcBef>
              <a:spcAft>
                <a:spcPts val="0"/>
              </a:spcAft>
              <a:buNone/>
            </a:pPr>
            <a:r>
              <a:rPr lang="en" sz="2000" b="1">
                <a:solidFill>
                  <a:schemeClr val="dk1"/>
                </a:solidFill>
                <a:latin typeface="Caveat"/>
                <a:ea typeface="Caveat"/>
                <a:cs typeface="Caveat"/>
                <a:sym typeface="Caveat"/>
              </a:rPr>
              <a:t>low lights &amp; quiet voices</a:t>
            </a:r>
            <a:endParaRPr sz="2000" b="1">
              <a:solidFill>
                <a:schemeClr val="dk1"/>
              </a:solidFill>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96"/>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CONNECTION: </a:t>
            </a:r>
            <a:r>
              <a:rPr lang="en" b="1"/>
              <a:t>PREFERENCES</a:t>
            </a:r>
            <a:r>
              <a:rPr lang="en"/>
              <a:t> AND </a:t>
            </a:r>
            <a:r>
              <a:rPr lang="en" b="1"/>
              <a:t>PLANS</a:t>
            </a:r>
            <a:endParaRPr b="1"/>
          </a:p>
        </p:txBody>
      </p:sp>
      <p:sp>
        <p:nvSpPr>
          <p:cNvPr id="1169" name="Google Shape;1169;p196"/>
          <p:cNvSpPr txBox="1">
            <a:spLocks noGrp="1"/>
          </p:cNvSpPr>
          <p:nvPr>
            <p:ph type="subTitle" idx="1"/>
          </p:nvPr>
        </p:nvSpPr>
        <p:spPr>
          <a:xfrm>
            <a:off x="914400" y="914400"/>
            <a:ext cx="7315200" cy="738900"/>
          </a:xfrm>
          <a:prstGeom prst="rect">
            <a:avLst/>
          </a:prstGeom>
        </p:spPr>
        <p:txBody>
          <a:bodyPr spcFirstLastPara="1" wrap="square" lIns="91425" tIns="91425" rIns="91425" bIns="91425" anchor="t" anchorCtr="0">
            <a:spAutoFit/>
          </a:bodyPr>
          <a:lstStyle/>
          <a:p>
            <a:pPr marL="0" lvl="0" indent="0" algn="ctr" rtl="0">
              <a:spcBef>
                <a:spcPts val="0"/>
              </a:spcBef>
              <a:spcAft>
                <a:spcPts val="1000"/>
              </a:spcAft>
              <a:buNone/>
            </a:pPr>
            <a:r>
              <a:rPr lang="en" sz="2000">
                <a:solidFill>
                  <a:schemeClr val="accent1"/>
                </a:solidFill>
                <a:latin typeface="Source Sans Pro"/>
                <a:ea typeface="Source Sans Pro"/>
                <a:cs typeface="Source Sans Pro"/>
                <a:sym typeface="Source Sans Pro"/>
              </a:rPr>
              <a:t>Patient preferences discovered in the Preferences section of the Huddle directly inform what is prioritized in the Plan section.</a:t>
            </a:r>
            <a:endParaRPr sz="2000">
              <a:solidFill>
                <a:schemeClr val="accent1"/>
              </a:solidFill>
              <a:latin typeface="Source Sans Pro"/>
              <a:ea typeface="Source Sans Pro"/>
              <a:cs typeface="Source Sans Pro"/>
              <a:sym typeface="Source Sans Pro"/>
            </a:endParaRPr>
          </a:p>
        </p:txBody>
      </p:sp>
      <p:pic>
        <p:nvPicPr>
          <p:cNvPr id="1170" name="Google Shape;1170;p196"/>
          <p:cNvPicPr preferRelativeResize="0"/>
          <p:nvPr/>
        </p:nvPicPr>
        <p:blipFill rotWithShape="1">
          <a:blip r:embed="rId3">
            <a:alphaModFix/>
          </a:blip>
          <a:srcRect l="11898" t="10614" r="11631" b="24425"/>
          <a:stretch/>
        </p:blipFill>
        <p:spPr>
          <a:xfrm rot="2340694">
            <a:off x="3566825" y="3330690"/>
            <a:ext cx="1553125" cy="1319385"/>
          </a:xfrm>
          <a:prstGeom prst="rect">
            <a:avLst/>
          </a:prstGeom>
          <a:noFill/>
          <a:ln>
            <a:noFill/>
          </a:ln>
        </p:spPr>
      </p:pic>
      <p:sp>
        <p:nvSpPr>
          <p:cNvPr id="1171" name="Google Shape;1171;p196"/>
          <p:cNvSpPr txBox="1"/>
          <p:nvPr/>
        </p:nvSpPr>
        <p:spPr>
          <a:xfrm>
            <a:off x="1003500" y="2444300"/>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Source Sans Pro"/>
                <a:ea typeface="Source Sans Pro"/>
                <a:cs typeface="Source Sans Pro"/>
                <a:sym typeface="Source Sans Pro"/>
              </a:rPr>
              <a:t>Elicit patient preferences that inform care planning</a:t>
            </a:r>
            <a:endParaRPr sz="1600">
              <a:latin typeface="Source Sans Pro"/>
              <a:ea typeface="Source Sans Pro"/>
              <a:cs typeface="Source Sans Pro"/>
              <a:sym typeface="Source Sans Pro"/>
            </a:endParaRPr>
          </a:p>
        </p:txBody>
      </p:sp>
      <p:sp>
        <p:nvSpPr>
          <p:cNvPr id="1172" name="Google Shape;1172;p196"/>
          <p:cNvSpPr txBox="1"/>
          <p:nvPr/>
        </p:nvSpPr>
        <p:spPr>
          <a:xfrm>
            <a:off x="4512975" y="2444300"/>
            <a:ext cx="3888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latin typeface="Source Sans Pro"/>
                <a:ea typeface="Source Sans Pro"/>
                <a:cs typeface="Source Sans Pro"/>
                <a:sym typeface="Source Sans Pro"/>
              </a:rPr>
              <a:t>Distinguish the different care plans for the birthing person, baby, and labor progress</a:t>
            </a:r>
            <a:endParaRPr sz="1600">
              <a:latin typeface="Source Sans Pro"/>
              <a:ea typeface="Source Sans Pro"/>
              <a:cs typeface="Source Sans Pro"/>
              <a:sym typeface="Source Sans Pro"/>
            </a:endParaRPr>
          </a:p>
        </p:txBody>
      </p:sp>
      <p:pic>
        <p:nvPicPr>
          <p:cNvPr id="1173" name="Google Shape;1173;p196"/>
          <p:cNvPicPr preferRelativeResize="0"/>
          <p:nvPr/>
        </p:nvPicPr>
        <p:blipFill>
          <a:blip r:embed="rId4">
            <a:alphaModFix/>
          </a:blip>
          <a:stretch>
            <a:fillRect/>
          </a:stretch>
        </p:blipFill>
        <p:spPr>
          <a:xfrm>
            <a:off x="5605164" y="3294680"/>
            <a:ext cx="1704225" cy="1391382"/>
          </a:xfrm>
          <a:prstGeom prst="rect">
            <a:avLst/>
          </a:prstGeom>
          <a:noFill/>
          <a:ln>
            <a:noFill/>
          </a:ln>
        </p:spPr>
      </p:pic>
      <p:pic>
        <p:nvPicPr>
          <p:cNvPr id="1174" name="Google Shape;1174;p196"/>
          <p:cNvPicPr preferRelativeResize="0"/>
          <p:nvPr/>
        </p:nvPicPr>
        <p:blipFill>
          <a:blip r:embed="rId5">
            <a:alphaModFix/>
          </a:blip>
          <a:stretch>
            <a:fillRect/>
          </a:stretch>
        </p:blipFill>
        <p:spPr>
          <a:xfrm>
            <a:off x="1755598" y="3346250"/>
            <a:ext cx="1495800" cy="1288251"/>
          </a:xfrm>
          <a:prstGeom prst="rect">
            <a:avLst/>
          </a:prstGeom>
          <a:noFill/>
          <a:ln>
            <a:noFill/>
          </a:ln>
        </p:spPr>
      </p:pic>
      <p:pic>
        <p:nvPicPr>
          <p:cNvPr id="1175" name="Google Shape;1175;p196"/>
          <p:cNvPicPr preferRelativeResize="0"/>
          <p:nvPr/>
        </p:nvPicPr>
        <p:blipFill rotWithShape="1">
          <a:blip r:embed="rId6">
            <a:alphaModFix/>
          </a:blip>
          <a:srcRect b="12372"/>
          <a:stretch/>
        </p:blipFill>
        <p:spPr>
          <a:xfrm>
            <a:off x="7918725" y="55050"/>
            <a:ext cx="1157700" cy="7836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1180" name="Google Shape;1180;p197"/>
          <p:cNvPicPr preferRelativeResize="0"/>
          <p:nvPr/>
        </p:nvPicPr>
        <p:blipFill rotWithShape="1">
          <a:blip r:embed="rId3">
            <a:alphaModFix/>
          </a:blip>
          <a:srcRect l="3974" t="4038" r="3157" b="3119"/>
          <a:stretch/>
        </p:blipFill>
        <p:spPr>
          <a:xfrm>
            <a:off x="1480425" y="184150"/>
            <a:ext cx="6183125" cy="4775224"/>
          </a:xfrm>
          <a:prstGeom prst="rect">
            <a:avLst/>
          </a:prstGeom>
          <a:noFill/>
          <a:ln>
            <a:noFill/>
          </a:ln>
          <a:effectLst>
            <a:outerShdw blurRad="57150" dist="19050" dir="5400000" algn="bl" rotWithShape="0">
              <a:srgbClr val="000000">
                <a:alpha val="50000"/>
              </a:srgbClr>
            </a:outerShdw>
          </a:effectLst>
        </p:spPr>
      </p:pic>
      <p:pic>
        <p:nvPicPr>
          <p:cNvPr id="1181" name="Google Shape;1181;p197"/>
          <p:cNvPicPr preferRelativeResize="0"/>
          <p:nvPr/>
        </p:nvPicPr>
        <p:blipFill rotWithShape="1">
          <a:blip r:embed="rId4">
            <a:alphaModFix/>
          </a:blip>
          <a:srcRect l="50408" t="13849" r="3157" b="44622"/>
          <a:stretch/>
        </p:blipFill>
        <p:spPr>
          <a:xfrm>
            <a:off x="4572075" y="688975"/>
            <a:ext cx="3091500" cy="2135773"/>
          </a:xfrm>
          <a:prstGeom prst="rect">
            <a:avLst/>
          </a:prstGeom>
          <a:noFill/>
          <a:ln>
            <a:noFill/>
          </a:ln>
          <a:effectLst>
            <a:outerShdw blurRad="57150" dist="19050" dir="5400000" algn="bl" rotWithShape="0">
              <a:srgbClr val="000000">
                <a:alpha val="50000"/>
              </a:srgbClr>
            </a:outerShdw>
          </a:effectLst>
        </p:spPr>
      </p:pic>
      <p:sp>
        <p:nvSpPr>
          <p:cNvPr id="1182" name="Google Shape;1182;p197"/>
          <p:cNvSpPr/>
          <p:nvPr/>
        </p:nvSpPr>
        <p:spPr>
          <a:xfrm>
            <a:off x="4572000" y="688975"/>
            <a:ext cx="3091500" cy="2135700"/>
          </a:xfrm>
          <a:prstGeom prst="rect">
            <a:avLst/>
          </a:prstGeom>
          <a:noFill/>
          <a:ln w="38100"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pic>
        <p:nvPicPr>
          <p:cNvPr id="1187" name="Google Shape;1187;p198"/>
          <p:cNvPicPr preferRelativeResize="0"/>
          <p:nvPr/>
        </p:nvPicPr>
        <p:blipFill rotWithShape="1">
          <a:blip r:embed="rId3">
            <a:alphaModFix amt="75000"/>
          </a:blip>
          <a:srcRect l="12902" t="6921" r="27584" b="9080"/>
          <a:stretch/>
        </p:blipFill>
        <p:spPr>
          <a:xfrm>
            <a:off x="267850" y="33402"/>
            <a:ext cx="3906701" cy="3093465"/>
          </a:xfrm>
          <a:prstGeom prst="rect">
            <a:avLst/>
          </a:prstGeom>
          <a:noFill/>
          <a:ln>
            <a:noFill/>
          </a:ln>
        </p:spPr>
      </p:pic>
      <p:sp>
        <p:nvSpPr>
          <p:cNvPr id="1188" name="Google Shape;1188;p198"/>
          <p:cNvSpPr/>
          <p:nvPr/>
        </p:nvSpPr>
        <p:spPr>
          <a:xfrm>
            <a:off x="4261525" y="1446375"/>
            <a:ext cx="1110000" cy="524400"/>
          </a:xfrm>
          <a:prstGeom prst="roundRect">
            <a:avLst>
              <a:gd name="adj" fmla="val 16667"/>
            </a:avLst>
          </a:prstGeom>
          <a:solidFill>
            <a:srgbClr val="CCCC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50000"/>
              </a:lnSpc>
              <a:spcBef>
                <a:spcPts val="0"/>
              </a:spcBef>
              <a:spcAft>
                <a:spcPts val="0"/>
              </a:spcAft>
              <a:buClr>
                <a:srgbClr val="000000"/>
              </a:buClr>
              <a:buSzPts val="2000"/>
              <a:buFont typeface="Arial"/>
              <a:buNone/>
            </a:pPr>
            <a:r>
              <a:rPr lang="en">
                <a:solidFill>
                  <a:srgbClr val="FFFFFF"/>
                </a:solidFill>
                <a:latin typeface="Source Sans Pro"/>
                <a:ea typeface="Source Sans Pro"/>
                <a:cs typeface="Source Sans Pro"/>
                <a:sym typeface="Source Sans Pro"/>
              </a:rPr>
              <a:t>LABOR </a:t>
            </a:r>
            <a:endParaRPr>
              <a:solidFill>
                <a:srgbClr val="FFFFFF"/>
              </a:solidFill>
              <a:latin typeface="Source Sans Pro"/>
              <a:ea typeface="Source Sans Pro"/>
              <a:cs typeface="Source Sans Pro"/>
              <a:sym typeface="Source Sans Pro"/>
            </a:endParaRPr>
          </a:p>
          <a:p>
            <a:pPr marL="0" marR="0" lvl="0" indent="0" algn="l" rtl="0">
              <a:lnSpc>
                <a:spcPct val="50000"/>
              </a:lnSpc>
              <a:spcBef>
                <a:spcPts val="0"/>
              </a:spcBef>
              <a:spcAft>
                <a:spcPts val="0"/>
              </a:spcAft>
              <a:buClr>
                <a:srgbClr val="000000"/>
              </a:buClr>
              <a:buSzPts val="2000"/>
              <a:buFont typeface="Arial"/>
              <a:buNone/>
            </a:pPr>
            <a:endParaRPr>
              <a:solidFill>
                <a:srgbClr val="FFFFFF"/>
              </a:solidFill>
              <a:latin typeface="Source Sans Pro"/>
              <a:ea typeface="Source Sans Pro"/>
              <a:cs typeface="Source Sans Pro"/>
              <a:sym typeface="Source Sans Pro"/>
            </a:endParaRPr>
          </a:p>
          <a:p>
            <a:pPr marL="0" marR="0" lvl="0" indent="0" algn="l" rtl="0">
              <a:lnSpc>
                <a:spcPct val="50000"/>
              </a:lnSpc>
              <a:spcBef>
                <a:spcPts val="0"/>
              </a:spcBef>
              <a:spcAft>
                <a:spcPts val="0"/>
              </a:spcAft>
              <a:buClr>
                <a:srgbClr val="000000"/>
              </a:buClr>
              <a:buSzPts val="2000"/>
              <a:buFont typeface="Arial"/>
              <a:buNone/>
            </a:pPr>
            <a:r>
              <a:rPr lang="en">
                <a:solidFill>
                  <a:srgbClr val="FFFFFF"/>
                </a:solidFill>
                <a:latin typeface="Source Sans Pro"/>
                <a:ea typeface="Source Sans Pro"/>
                <a:cs typeface="Source Sans Pro"/>
                <a:sym typeface="Source Sans Pro"/>
              </a:rPr>
              <a:t>PROGRESS</a:t>
            </a:r>
            <a:endParaRPr i="0" u="none" strike="noStrike" cap="none">
              <a:solidFill>
                <a:srgbClr val="FFFFFF"/>
              </a:solidFill>
              <a:latin typeface="Source Sans Pro"/>
              <a:ea typeface="Source Sans Pro"/>
              <a:cs typeface="Source Sans Pro"/>
              <a:sym typeface="Source Sans Pro"/>
            </a:endParaRPr>
          </a:p>
        </p:txBody>
      </p:sp>
      <p:pic>
        <p:nvPicPr>
          <p:cNvPr id="1189" name="Google Shape;1189;p198"/>
          <p:cNvPicPr preferRelativeResize="0"/>
          <p:nvPr/>
        </p:nvPicPr>
        <p:blipFill rotWithShape="1">
          <a:blip r:embed="rId4">
            <a:alphaModFix amt="76000"/>
          </a:blip>
          <a:srcRect l="2996" r="13530"/>
          <a:stretch/>
        </p:blipFill>
        <p:spPr>
          <a:xfrm>
            <a:off x="5164950" y="2445125"/>
            <a:ext cx="3906699" cy="2648275"/>
          </a:xfrm>
          <a:prstGeom prst="rect">
            <a:avLst/>
          </a:prstGeom>
          <a:noFill/>
          <a:ln>
            <a:noFill/>
          </a:ln>
        </p:spPr>
      </p:pic>
      <p:sp>
        <p:nvSpPr>
          <p:cNvPr id="1190" name="Google Shape;1190;p198"/>
          <p:cNvSpPr/>
          <p:nvPr/>
        </p:nvSpPr>
        <p:spPr>
          <a:xfrm>
            <a:off x="4174550" y="3700600"/>
            <a:ext cx="895800" cy="569700"/>
          </a:xfrm>
          <a:prstGeom prst="roundRect">
            <a:avLst>
              <a:gd name="adj" fmla="val 16667"/>
            </a:avLst>
          </a:prstGeom>
          <a:solidFill>
            <a:srgbClr val="CCCC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a:solidFill>
                  <a:srgbClr val="FFFFFF"/>
                </a:solidFill>
                <a:latin typeface="Source Sans Pro"/>
                <a:ea typeface="Source Sans Pro"/>
                <a:cs typeface="Source Sans Pro"/>
                <a:sym typeface="Source Sans Pro"/>
              </a:rPr>
              <a:t>ME</a:t>
            </a:r>
            <a:endParaRPr i="0" u="none" strike="noStrike" cap="none">
              <a:solidFill>
                <a:srgbClr val="FFFFFF"/>
              </a:solidFill>
              <a:latin typeface="Source Sans Pro"/>
              <a:ea typeface="Source Sans Pro"/>
              <a:cs typeface="Source Sans Pro"/>
              <a:sym typeface="Source Sans Pro"/>
            </a:endParaRPr>
          </a:p>
        </p:txBody>
      </p:sp>
      <p:sp>
        <p:nvSpPr>
          <p:cNvPr id="1191" name="Google Shape;1191;p198"/>
          <p:cNvSpPr/>
          <p:nvPr/>
        </p:nvSpPr>
        <p:spPr>
          <a:xfrm>
            <a:off x="4174550" y="4459825"/>
            <a:ext cx="895800" cy="524400"/>
          </a:xfrm>
          <a:prstGeom prst="roundRect">
            <a:avLst>
              <a:gd name="adj" fmla="val 16667"/>
            </a:avLst>
          </a:prstGeom>
          <a:solidFill>
            <a:srgbClr val="CCCC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a:solidFill>
                  <a:srgbClr val="FFFFFF"/>
                </a:solidFill>
                <a:latin typeface="Source Sans Pro"/>
                <a:ea typeface="Source Sans Pro"/>
                <a:cs typeface="Source Sans Pro"/>
                <a:sym typeface="Source Sans Pro"/>
              </a:rPr>
              <a:t>BABY</a:t>
            </a:r>
            <a:endParaRPr i="0" u="none" strike="noStrike" cap="none">
              <a:solidFill>
                <a:srgbClr val="FFFFFF"/>
              </a:solidFill>
              <a:latin typeface="Source Sans Pro"/>
              <a:ea typeface="Source Sans Pro"/>
              <a:cs typeface="Source Sans Pro"/>
              <a:sym typeface="Source Sans Pro"/>
            </a:endParaRPr>
          </a:p>
        </p:txBody>
      </p:sp>
      <p:sp>
        <p:nvSpPr>
          <p:cNvPr id="1192" name="Google Shape;1192;p198"/>
          <p:cNvSpPr/>
          <p:nvPr/>
        </p:nvSpPr>
        <p:spPr>
          <a:xfrm>
            <a:off x="4269138" y="212475"/>
            <a:ext cx="895800" cy="569700"/>
          </a:xfrm>
          <a:prstGeom prst="roundRect">
            <a:avLst>
              <a:gd name="adj" fmla="val 16667"/>
            </a:avLst>
          </a:prstGeom>
          <a:solidFill>
            <a:srgbClr val="CCCC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a:solidFill>
                  <a:srgbClr val="FFFFFF"/>
                </a:solidFill>
                <a:latin typeface="Source Sans Pro"/>
                <a:ea typeface="Source Sans Pro"/>
                <a:cs typeface="Source Sans Pro"/>
                <a:sym typeface="Source Sans Pro"/>
              </a:rPr>
              <a:t>ME</a:t>
            </a:r>
            <a:endParaRPr i="0" u="none" strike="noStrike" cap="none">
              <a:solidFill>
                <a:srgbClr val="FFFFFF"/>
              </a:solidFill>
              <a:latin typeface="Source Sans Pro"/>
              <a:ea typeface="Source Sans Pro"/>
              <a:cs typeface="Source Sans Pro"/>
              <a:sym typeface="Source Sans Pro"/>
            </a:endParaRPr>
          </a:p>
        </p:txBody>
      </p:sp>
      <p:sp>
        <p:nvSpPr>
          <p:cNvPr id="1193" name="Google Shape;1193;p198"/>
          <p:cNvSpPr/>
          <p:nvPr/>
        </p:nvSpPr>
        <p:spPr>
          <a:xfrm>
            <a:off x="4261525" y="852075"/>
            <a:ext cx="895800" cy="524400"/>
          </a:xfrm>
          <a:prstGeom prst="roundRect">
            <a:avLst>
              <a:gd name="adj" fmla="val 16667"/>
            </a:avLst>
          </a:prstGeom>
          <a:solidFill>
            <a:srgbClr val="CCCCC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a:solidFill>
                  <a:srgbClr val="FFFFFF"/>
                </a:solidFill>
                <a:latin typeface="Source Sans Pro"/>
                <a:ea typeface="Source Sans Pro"/>
                <a:cs typeface="Source Sans Pro"/>
                <a:sym typeface="Source Sans Pro"/>
              </a:rPr>
              <a:t>BABY</a:t>
            </a:r>
            <a:endParaRPr i="0" u="none" strike="noStrike" cap="none">
              <a:solidFill>
                <a:srgbClr val="FFFFFF"/>
              </a:solidFill>
              <a:latin typeface="Source Sans Pro"/>
              <a:ea typeface="Source Sans Pro"/>
              <a:cs typeface="Source Sans Pro"/>
              <a:sym typeface="Source Sans Pro"/>
            </a:endParaRPr>
          </a:p>
        </p:txBody>
      </p:sp>
      <p:sp>
        <p:nvSpPr>
          <p:cNvPr id="1194" name="Google Shape;1194;p198"/>
          <p:cNvSpPr txBox="1"/>
          <p:nvPr/>
        </p:nvSpPr>
        <p:spPr>
          <a:xfrm>
            <a:off x="5784500" y="984925"/>
            <a:ext cx="3000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latin typeface="Source Sans Pro"/>
                <a:ea typeface="Source Sans Pro"/>
                <a:cs typeface="Source Sans Pro"/>
                <a:sym typeface="Source Sans Pro"/>
              </a:rPr>
              <a:t>Distinguish the different </a:t>
            </a:r>
            <a:endParaRPr sz="2000">
              <a:solidFill>
                <a:schemeClr val="dk1"/>
              </a:solidFill>
              <a:latin typeface="Source Sans Pro"/>
              <a:ea typeface="Source Sans Pro"/>
              <a:cs typeface="Source Sans Pro"/>
              <a:sym typeface="Source Sans Pro"/>
            </a:endParaRPr>
          </a:p>
          <a:p>
            <a:pPr marL="0" lvl="0" indent="0" algn="ctr" rtl="0">
              <a:spcBef>
                <a:spcPts val="0"/>
              </a:spcBef>
              <a:spcAft>
                <a:spcPts val="0"/>
              </a:spcAft>
              <a:buNone/>
            </a:pPr>
            <a:r>
              <a:rPr lang="en" sz="2000">
                <a:solidFill>
                  <a:schemeClr val="dk1"/>
                </a:solidFill>
                <a:latin typeface="Source Sans Pro"/>
                <a:ea typeface="Source Sans Pro"/>
                <a:cs typeface="Source Sans Pro"/>
                <a:sym typeface="Source Sans Pro"/>
              </a:rPr>
              <a:t>care plans</a:t>
            </a:r>
            <a:endParaRPr/>
          </a:p>
        </p:txBody>
      </p:sp>
      <p:pic>
        <p:nvPicPr>
          <p:cNvPr id="1195" name="Google Shape;1195;p198"/>
          <p:cNvPicPr preferRelativeResize="0"/>
          <p:nvPr/>
        </p:nvPicPr>
        <p:blipFill>
          <a:blip r:embed="rId5">
            <a:alphaModFix/>
          </a:blip>
          <a:stretch>
            <a:fillRect/>
          </a:stretch>
        </p:blipFill>
        <p:spPr>
          <a:xfrm>
            <a:off x="8400023" y="33398"/>
            <a:ext cx="697802" cy="569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99"/>
          <p:cNvSpPr txBox="1">
            <a:spLocks noGrp="1"/>
          </p:cNvSpPr>
          <p:nvPr>
            <p:ph type="subTitle" idx="1"/>
          </p:nvPr>
        </p:nvSpPr>
        <p:spPr>
          <a:xfrm>
            <a:off x="914400" y="914400"/>
            <a:ext cx="7019100" cy="4926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000"/>
              </a:spcAft>
              <a:buNone/>
            </a:pPr>
            <a:r>
              <a:rPr lang="en" sz="2000" b="1">
                <a:solidFill>
                  <a:schemeClr val="accent1"/>
                </a:solidFill>
                <a:latin typeface="Source Sans Pro"/>
                <a:ea typeface="Source Sans Pro"/>
                <a:cs typeface="Source Sans Pro"/>
                <a:sym typeface="Source Sans Pro"/>
              </a:rPr>
              <a:t>KEY BEHAVIOR:</a:t>
            </a:r>
            <a:r>
              <a:rPr lang="en" sz="2000" b="1">
                <a:solidFill>
                  <a:schemeClr val="dk1"/>
                </a:solidFill>
                <a:latin typeface="Source Sans Pro"/>
                <a:ea typeface="Source Sans Pro"/>
                <a:cs typeface="Source Sans Pro"/>
                <a:sym typeface="Source Sans Pro"/>
              </a:rPr>
              <a:t> </a:t>
            </a:r>
            <a:r>
              <a:rPr lang="en" sz="2000">
                <a:solidFill>
                  <a:schemeClr val="dk1"/>
                </a:solidFill>
                <a:latin typeface="Source Sans Pro"/>
                <a:ea typeface="Source Sans Pro"/>
                <a:cs typeface="Source Sans Pro"/>
                <a:sym typeface="Source Sans Pro"/>
              </a:rPr>
              <a:t>Distinguish the different care plans</a:t>
            </a:r>
            <a:endParaRPr sz="2000">
              <a:solidFill>
                <a:schemeClr val="dk1"/>
              </a:solidFill>
              <a:latin typeface="Source Sans Pro"/>
              <a:ea typeface="Source Sans Pro"/>
              <a:cs typeface="Source Sans Pro"/>
              <a:sym typeface="Source Sans Pro"/>
            </a:endParaRPr>
          </a:p>
        </p:txBody>
      </p:sp>
      <p:sp>
        <p:nvSpPr>
          <p:cNvPr id="1201" name="Google Shape;1201;p199"/>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PLAN</a:t>
            </a:r>
            <a:endParaRPr/>
          </a:p>
        </p:txBody>
      </p:sp>
      <p:graphicFrame>
        <p:nvGraphicFramePr>
          <p:cNvPr id="1202" name="Google Shape;1202;p199"/>
          <p:cNvGraphicFramePr/>
          <p:nvPr>
            <p:extLst>
              <p:ext uri="{D42A27DB-BD31-4B8C-83A1-F6EECF244321}">
                <p14:modId xmlns:p14="http://schemas.microsoft.com/office/powerpoint/2010/main" val="2605515607"/>
              </p:ext>
            </p:extLst>
          </p:nvPr>
        </p:nvGraphicFramePr>
        <p:xfrm>
          <a:off x="914387" y="1704913"/>
          <a:ext cx="7917885" cy="2194530"/>
        </p:xfrm>
        <a:graphic>
          <a:graphicData uri="http://schemas.openxmlformats.org/drawingml/2006/table">
            <a:tbl>
              <a:tblPr>
                <a:noFill/>
                <a:tableStyleId>{8E5D3515-A441-45F8-B3A5-2FB60A00B335}</a:tableStyleId>
              </a:tblPr>
              <a:tblGrid>
                <a:gridCol w="1197042">
                  <a:extLst>
                    <a:ext uri="{9D8B030D-6E8A-4147-A177-3AD203B41FA5}">
                      <a16:colId xmlns:a16="http://schemas.microsoft.com/office/drawing/2014/main" val="20000"/>
                    </a:ext>
                  </a:extLst>
                </a:gridCol>
                <a:gridCol w="2628502">
                  <a:extLst>
                    <a:ext uri="{9D8B030D-6E8A-4147-A177-3AD203B41FA5}">
                      <a16:colId xmlns:a16="http://schemas.microsoft.com/office/drawing/2014/main" val="20001"/>
                    </a:ext>
                  </a:extLst>
                </a:gridCol>
                <a:gridCol w="1148115">
                  <a:extLst>
                    <a:ext uri="{9D8B030D-6E8A-4147-A177-3AD203B41FA5}">
                      <a16:colId xmlns:a16="http://schemas.microsoft.com/office/drawing/2014/main" val="20002"/>
                    </a:ext>
                  </a:extLst>
                </a:gridCol>
                <a:gridCol w="2944226">
                  <a:extLst>
                    <a:ext uri="{9D8B030D-6E8A-4147-A177-3AD203B41FA5}">
                      <a16:colId xmlns:a16="http://schemas.microsoft.com/office/drawing/2014/main" val="20003"/>
                    </a:ext>
                  </a:extLst>
                </a:gridCol>
              </a:tblGrid>
              <a:tr h="1124300">
                <a:tc>
                  <a:txBody>
                    <a:bodyPr/>
                    <a:lstStyle/>
                    <a:p>
                      <a:pPr marL="0" lvl="0" indent="0" algn="r" rtl="0">
                        <a:spcBef>
                          <a:spcPts val="0"/>
                        </a:spcBef>
                        <a:spcAft>
                          <a:spcPts val="1000"/>
                        </a:spcAft>
                        <a:buClr>
                          <a:schemeClr val="dk1"/>
                        </a:buClr>
                        <a:buSzPts val="1100"/>
                        <a:buFont typeface="Arial"/>
                        <a:buNone/>
                      </a:pPr>
                      <a:r>
                        <a:rPr lang="en" sz="2000" b="1">
                          <a:solidFill>
                            <a:schemeClr val="lt1"/>
                          </a:solidFill>
                          <a:latin typeface="Source Sans Pro"/>
                          <a:ea typeface="Source Sans Pro"/>
                          <a:cs typeface="Source Sans Pro"/>
                          <a:sym typeface="Source Sans Pro"/>
                        </a:rPr>
                        <a:t>INTENT</a:t>
                      </a:r>
                      <a:endParaRPr sz="2000" b="1">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Clr>
                          <a:schemeClr val="dk1"/>
                        </a:buClr>
                        <a:buSzPts val="1100"/>
                        <a:buFont typeface="Arial"/>
                        <a:buNone/>
                      </a:pPr>
                      <a:r>
                        <a:rPr lang="en" sz="1600" dirty="0">
                          <a:solidFill>
                            <a:schemeClr val="dk1"/>
                          </a:solidFill>
                          <a:latin typeface="Source Sans Pro"/>
                          <a:ea typeface="Source Sans Pro"/>
                          <a:cs typeface="Source Sans Pro"/>
                          <a:sym typeface="Source Sans Pro"/>
                        </a:rPr>
                        <a:t>To ensure transparency and precision during care planning</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1000"/>
                        </a:spcAft>
                        <a:buNone/>
                      </a:pPr>
                      <a:r>
                        <a:rPr lang="en" sz="1600" dirty="0">
                          <a:solidFill>
                            <a:schemeClr val="dk1"/>
                          </a:solidFill>
                          <a:latin typeface="Source Sans Pro"/>
                          <a:ea typeface="Source Sans Pro"/>
                          <a:cs typeface="Source Sans Pro"/>
                          <a:sym typeface="Source Sans Pro"/>
                        </a:rPr>
                        <a:t>To facilitate clear communication and </a:t>
                      </a:r>
                      <a:r>
                        <a:rPr lang="en" sz="1600" b="1" dirty="0">
                          <a:solidFill>
                            <a:schemeClr val="dk1"/>
                          </a:solidFill>
                          <a:latin typeface="Source Sans Pro"/>
                          <a:ea typeface="Source Sans Pro"/>
                          <a:cs typeface="Source Sans Pro"/>
                          <a:sym typeface="Source Sans Pro"/>
                        </a:rPr>
                        <a:t>shared-decision making</a:t>
                      </a:r>
                      <a:endParaRPr sz="1600" b="1" dirty="0">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alpha val="0"/>
                        </a:schemeClr>
                      </a:solidFill>
                      <a:prstDash val="solid"/>
                      <a:round/>
                      <a:headEnd type="none" w="sm" len="sm"/>
                      <a:tailEnd type="none" w="sm" len="sm"/>
                    </a:lnR>
                    <a:lnT w="38100" cap="flat" cmpd="sng">
                      <a:solidFill>
                        <a:schemeClr val="lt1">
                          <a:alpha val="0"/>
                        </a:schemeClr>
                      </a:solidFill>
                      <a:prstDash val="solid"/>
                      <a:round/>
                      <a:headEnd type="none" w="sm" len="sm"/>
                      <a:tailEnd type="none" w="sm" len="sm"/>
                    </a:lnT>
                    <a:lnB w="38100"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1000"/>
                        </a:spcAft>
                        <a:buClr>
                          <a:schemeClr val="dk1"/>
                        </a:buClr>
                        <a:buSzPts val="1100"/>
                        <a:buFont typeface="Arial"/>
                        <a:buNone/>
                      </a:pPr>
                      <a:r>
                        <a:rPr lang="en" sz="2000" b="1">
                          <a:solidFill>
                            <a:schemeClr val="lt1"/>
                          </a:solidFill>
                          <a:latin typeface="Source Sans Pro"/>
                          <a:ea typeface="Source Sans Pro"/>
                          <a:cs typeface="Source Sans Pro"/>
                          <a:sym typeface="Source Sans Pro"/>
                        </a:rPr>
                        <a:t>DETAILS</a:t>
                      </a:r>
                      <a:endParaRPr sz="2000" b="1">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alpha val="0"/>
                        </a:schemeClr>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Plan content should be written in patient friendly language</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dirty="0">
                          <a:solidFill>
                            <a:schemeClr val="dk1"/>
                          </a:solidFill>
                          <a:latin typeface="Source Sans Pro"/>
                          <a:ea typeface="Source Sans Pro"/>
                          <a:cs typeface="Source Sans Pro"/>
                          <a:sym typeface="Source Sans Pro"/>
                        </a:rPr>
                        <a:t>Each Huddle, the Plan should be discussed even if no change is made</a:t>
                      </a:r>
                      <a:endParaRPr sz="1600" dirty="0">
                        <a:solidFill>
                          <a:schemeClr val="dk1"/>
                        </a:solidFill>
                        <a:latin typeface="Source Sans Pro"/>
                        <a:ea typeface="Source Sans Pro"/>
                        <a:cs typeface="Source Sans Pro"/>
                        <a:sym typeface="Source Sans Pro"/>
                      </a:endParaRPr>
                    </a:p>
                    <a:p>
                      <a:pPr marL="0" lvl="0" indent="0" algn="l" rtl="0">
                        <a:spcBef>
                          <a:spcPts val="1200"/>
                        </a:spcBef>
                        <a:spcAft>
                          <a:spcPts val="1000"/>
                        </a:spcAft>
                        <a:buNone/>
                      </a:pPr>
                      <a:r>
                        <a:rPr lang="en" sz="1600" dirty="0">
                          <a:solidFill>
                            <a:schemeClr val="dk1"/>
                          </a:solidFill>
                          <a:latin typeface="Source Sans Pro"/>
                          <a:ea typeface="Source Sans Pro"/>
                          <a:cs typeface="Source Sans Pro"/>
                          <a:sym typeface="Source Sans Pro"/>
                        </a:rPr>
                        <a:t>Can be updated more frequently as needed by the nurse</a:t>
                      </a:r>
                      <a:endParaRPr sz="1600" dirty="0">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203" name="Google Shape;1203;p199"/>
          <p:cNvPicPr preferRelativeResize="0"/>
          <p:nvPr/>
        </p:nvPicPr>
        <p:blipFill>
          <a:blip r:embed="rId3">
            <a:alphaModFix/>
          </a:blip>
          <a:stretch>
            <a:fillRect/>
          </a:stretch>
        </p:blipFill>
        <p:spPr>
          <a:xfrm>
            <a:off x="8456023" y="120550"/>
            <a:ext cx="603353" cy="492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08" name="Google Shape;1208;p200"/>
          <p:cNvPicPr preferRelativeResize="0"/>
          <p:nvPr/>
        </p:nvPicPr>
        <p:blipFill>
          <a:blip r:embed="rId3">
            <a:alphaModFix/>
          </a:blip>
          <a:stretch>
            <a:fillRect/>
          </a:stretch>
        </p:blipFill>
        <p:spPr>
          <a:xfrm>
            <a:off x="0" y="0"/>
            <a:ext cx="9143999" cy="5217100"/>
          </a:xfrm>
          <a:prstGeom prst="rect">
            <a:avLst/>
          </a:prstGeom>
          <a:noFill/>
          <a:ln>
            <a:noFill/>
          </a:ln>
        </p:spPr>
      </p:pic>
      <p:sp>
        <p:nvSpPr>
          <p:cNvPr id="1209" name="Google Shape;1209;p200"/>
          <p:cNvSpPr txBox="1">
            <a:spLocks noGrp="1"/>
          </p:cNvSpPr>
          <p:nvPr>
            <p:ph type="title"/>
          </p:nvPr>
        </p:nvSpPr>
        <p:spPr>
          <a:xfrm>
            <a:off x="0" y="0"/>
            <a:ext cx="36102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PLAN</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DEMO - SCENARIO 1</a:t>
            </a:r>
            <a:endParaRPr/>
          </a:p>
        </p:txBody>
      </p:sp>
      <p:pic>
        <p:nvPicPr>
          <p:cNvPr id="1210" name="Google Shape;1210;p200"/>
          <p:cNvPicPr preferRelativeResize="0"/>
          <p:nvPr/>
        </p:nvPicPr>
        <p:blipFill>
          <a:blip r:embed="rId4">
            <a:alphaModFix/>
          </a:blip>
          <a:stretch>
            <a:fillRect/>
          </a:stretch>
        </p:blipFill>
        <p:spPr>
          <a:xfrm>
            <a:off x="2851123" y="147598"/>
            <a:ext cx="697802" cy="569701"/>
          </a:xfrm>
          <a:prstGeom prst="rect">
            <a:avLst/>
          </a:prstGeom>
          <a:noFill/>
          <a:ln>
            <a:noFill/>
          </a:ln>
        </p:spPr>
      </p:pic>
      <p:sp>
        <p:nvSpPr>
          <p:cNvPr id="1211" name="Google Shape;1211;p200"/>
          <p:cNvSpPr txBox="1"/>
          <p:nvPr/>
        </p:nvSpPr>
        <p:spPr>
          <a:xfrm>
            <a:off x="3548925" y="2571750"/>
            <a:ext cx="5468100" cy="2539800"/>
          </a:xfrm>
          <a:prstGeom prst="rect">
            <a:avLst/>
          </a:prstGeom>
          <a:solidFill>
            <a:srgbClr val="EEEEEE">
              <a:alpha val="750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000000"/>
                </a:solidFill>
                <a:latin typeface="Source Sans Pro"/>
                <a:ea typeface="Source Sans Pro"/>
                <a:cs typeface="Source Sans Pro"/>
                <a:sym typeface="Source Sans Pro"/>
              </a:rPr>
              <a:t>Alea’s care team is having a huddle and discussing her preferences upon admission to the hospital. </a:t>
            </a:r>
            <a:endParaRPr sz="1700">
              <a:solidFill>
                <a:srgbClr val="000000"/>
              </a:solidFill>
              <a:latin typeface="Source Sans Pro"/>
              <a:ea typeface="Source Sans Pro"/>
              <a:cs typeface="Source Sans Pro"/>
              <a:sym typeface="Source Sans Pro"/>
            </a:endParaRPr>
          </a:p>
          <a:p>
            <a:pPr marL="457200" marR="0" lvl="0" indent="-336550" algn="l" rtl="0">
              <a:lnSpc>
                <a:spcPct val="100000"/>
              </a:lnSpc>
              <a:spcBef>
                <a:spcPts val="0"/>
              </a:spcBef>
              <a:spcAft>
                <a:spcPts val="0"/>
              </a:spcAft>
              <a:buClr>
                <a:srgbClr val="000000"/>
              </a:buClr>
              <a:buSzPts val="1700"/>
              <a:buFont typeface="Source Sans Pro"/>
              <a:buChar char="&gt;"/>
            </a:pPr>
            <a:r>
              <a:rPr lang="en" sz="1700">
                <a:solidFill>
                  <a:srgbClr val="000000"/>
                </a:solidFill>
                <a:latin typeface="Source Sans Pro"/>
                <a:ea typeface="Source Sans Pro"/>
                <a:cs typeface="Source Sans Pro"/>
                <a:sym typeface="Source Sans Pro"/>
              </a:rPr>
              <a:t>She is</a:t>
            </a:r>
            <a:r>
              <a:rPr lang="en" sz="1700">
                <a:latin typeface="Source Sans Pro"/>
                <a:ea typeface="Source Sans Pro"/>
                <a:cs typeface="Source Sans Pro"/>
                <a:sym typeface="Source Sans Pro"/>
              </a:rPr>
              <a:t> </a:t>
            </a:r>
            <a:r>
              <a:rPr lang="en" sz="1700">
                <a:solidFill>
                  <a:srgbClr val="000000"/>
                </a:solidFill>
                <a:latin typeface="Source Sans Pro"/>
                <a:ea typeface="Source Sans Pro"/>
                <a:cs typeface="Source Sans Pro"/>
                <a:sym typeface="Source Sans Pro"/>
              </a:rPr>
              <a:t>5 cm and in active labor</a:t>
            </a:r>
            <a:endParaRPr sz="1700">
              <a:solidFill>
                <a:srgbClr val="000000"/>
              </a:solidFill>
              <a:latin typeface="Source Sans Pro"/>
              <a:ea typeface="Source Sans Pro"/>
              <a:cs typeface="Source Sans Pro"/>
              <a:sym typeface="Source Sans Pro"/>
            </a:endParaRPr>
          </a:p>
          <a:p>
            <a:pPr marL="457200" marR="0" lvl="0" indent="-336550" algn="l" rtl="0">
              <a:lnSpc>
                <a:spcPct val="100000"/>
              </a:lnSpc>
              <a:spcBef>
                <a:spcPts val="0"/>
              </a:spcBef>
              <a:spcAft>
                <a:spcPts val="0"/>
              </a:spcAft>
              <a:buClr>
                <a:srgbClr val="000000"/>
              </a:buClr>
              <a:buSzPts val="1700"/>
              <a:buFont typeface="Source Sans Pro"/>
              <a:buChar char="&gt;"/>
            </a:pPr>
            <a:r>
              <a:rPr lang="en" sz="1700">
                <a:solidFill>
                  <a:srgbClr val="000000"/>
                </a:solidFill>
                <a:latin typeface="Source Sans Pro"/>
                <a:ea typeface="Source Sans Pro"/>
                <a:cs typeface="Source Sans Pro"/>
                <a:sym typeface="Source Sans Pro"/>
              </a:rPr>
              <a:t>Alea </a:t>
            </a:r>
            <a:r>
              <a:rPr lang="en" sz="1700">
                <a:latin typeface="Source Sans Pro"/>
                <a:ea typeface="Source Sans Pro"/>
                <a:cs typeface="Source Sans Pro"/>
                <a:sym typeface="Source Sans Pro"/>
              </a:rPr>
              <a:t>wants</a:t>
            </a:r>
            <a:r>
              <a:rPr lang="en" sz="1700">
                <a:solidFill>
                  <a:srgbClr val="000000"/>
                </a:solidFill>
                <a:latin typeface="Source Sans Pro"/>
                <a:ea typeface="Source Sans Pro"/>
                <a:cs typeface="Source Sans Pro"/>
                <a:sym typeface="Source Sans Pro"/>
              </a:rPr>
              <a:t> to be walking, moving and out of bed as much as possible</a:t>
            </a:r>
            <a:endParaRPr sz="1700">
              <a:solidFill>
                <a:srgbClr val="000000"/>
              </a:solidFill>
              <a:latin typeface="Source Sans Pro"/>
              <a:ea typeface="Source Sans Pro"/>
              <a:cs typeface="Source Sans Pro"/>
              <a:sym typeface="Source Sans Pro"/>
            </a:endParaRPr>
          </a:p>
          <a:p>
            <a:pPr marL="457200" lvl="0" indent="-336550" algn="l" rtl="0">
              <a:spcBef>
                <a:spcPts val="0"/>
              </a:spcBef>
              <a:spcAft>
                <a:spcPts val="0"/>
              </a:spcAft>
              <a:buClr>
                <a:srgbClr val="000000"/>
              </a:buClr>
              <a:buSzPts val="1700"/>
              <a:buFont typeface="Source Sans Pro"/>
              <a:buChar char="&gt;"/>
            </a:pPr>
            <a:r>
              <a:rPr lang="en" sz="1700">
                <a:solidFill>
                  <a:srgbClr val="000000"/>
                </a:solidFill>
                <a:latin typeface="Source Sans Pro"/>
                <a:ea typeface="Source Sans Pro"/>
                <a:cs typeface="Source Sans Pro"/>
                <a:sym typeface="Source Sans Pro"/>
              </a:rPr>
              <a:t>She </a:t>
            </a:r>
            <a:r>
              <a:rPr lang="en" sz="1700">
                <a:latin typeface="Source Sans Pro"/>
                <a:ea typeface="Source Sans Pro"/>
                <a:cs typeface="Source Sans Pro"/>
                <a:sym typeface="Source Sans Pro"/>
              </a:rPr>
              <a:t>is interested in</a:t>
            </a:r>
            <a:r>
              <a:rPr lang="en" sz="1700">
                <a:solidFill>
                  <a:srgbClr val="000000"/>
                </a:solidFill>
                <a:latin typeface="Source Sans Pro"/>
                <a:ea typeface="Source Sans Pro"/>
                <a:cs typeface="Source Sans Pro"/>
                <a:sym typeface="Source Sans Pro"/>
              </a:rPr>
              <a:t> the tub and birthing ball</a:t>
            </a:r>
            <a:endParaRPr sz="1700">
              <a:solidFill>
                <a:srgbClr val="000000"/>
              </a:solidFill>
              <a:latin typeface="Source Sans Pro"/>
              <a:ea typeface="Source Sans Pro"/>
              <a:cs typeface="Source Sans Pro"/>
              <a:sym typeface="Source Sans Pro"/>
            </a:endParaRPr>
          </a:p>
          <a:p>
            <a:pPr marL="457200" lvl="0" indent="-336550" algn="l" rtl="0">
              <a:spcBef>
                <a:spcPts val="0"/>
              </a:spcBef>
              <a:spcAft>
                <a:spcPts val="0"/>
              </a:spcAft>
              <a:buClr>
                <a:srgbClr val="000000"/>
              </a:buClr>
              <a:buSzPts val="1700"/>
              <a:buFont typeface="Source Sans Pro"/>
              <a:buChar char="&gt;"/>
            </a:pPr>
            <a:r>
              <a:rPr lang="en" sz="1700">
                <a:solidFill>
                  <a:srgbClr val="000000"/>
                </a:solidFill>
                <a:latin typeface="Source Sans Pro"/>
                <a:ea typeface="Source Sans Pro"/>
                <a:cs typeface="Source Sans Pro"/>
                <a:sym typeface="Source Sans Pro"/>
              </a:rPr>
              <a:t>Alea also prefers low lights, quiet voices, and decreased stimulation</a:t>
            </a:r>
            <a:endParaRPr sz="1700">
              <a:solidFill>
                <a:srgbClr val="000000"/>
              </a:solidFill>
              <a:latin typeface="Source Sans Pro"/>
              <a:ea typeface="Source Sans Pro"/>
              <a:cs typeface="Source Sans Pro"/>
              <a:sym typeface="Source Sans Pro"/>
            </a:endParaRPr>
          </a:p>
          <a:p>
            <a:pPr marL="457200" lvl="0" indent="-336550" algn="l" rtl="0">
              <a:spcBef>
                <a:spcPts val="0"/>
              </a:spcBef>
              <a:spcAft>
                <a:spcPts val="0"/>
              </a:spcAft>
              <a:buClr>
                <a:srgbClr val="000000"/>
              </a:buClr>
              <a:buSzPts val="1700"/>
              <a:buFont typeface="Source Sans Pro"/>
              <a:buChar char="&gt;"/>
            </a:pPr>
            <a:r>
              <a:rPr lang="en" sz="1700">
                <a:latin typeface="Source Sans Pro"/>
                <a:ea typeface="Source Sans Pro"/>
                <a:cs typeface="Source Sans Pro"/>
                <a:sym typeface="Source Sans Pro"/>
              </a:rPr>
              <a:t>Alea stated not wanting an IV</a:t>
            </a:r>
            <a:endParaRPr sz="1700">
              <a:solidFill>
                <a:srgbClr val="000000"/>
              </a:solidFill>
              <a:latin typeface="Source Sans Pro"/>
              <a:ea typeface="Source Sans Pro"/>
              <a:cs typeface="Source Sans Pro"/>
              <a:sym typeface="Source Sans Pr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1216" name="Google Shape;1216;p201"/>
          <p:cNvPicPr preferRelativeResize="0"/>
          <p:nvPr/>
        </p:nvPicPr>
        <p:blipFill rotWithShape="1">
          <a:blip r:embed="rId3">
            <a:alphaModFix/>
          </a:blip>
          <a:srcRect l="4551" t="6209" r="2182" b="12304"/>
          <a:stretch/>
        </p:blipFill>
        <p:spPr>
          <a:xfrm>
            <a:off x="1527925" y="991800"/>
            <a:ext cx="6088155" cy="4109700"/>
          </a:xfrm>
          <a:prstGeom prst="rect">
            <a:avLst/>
          </a:prstGeom>
          <a:noFill/>
          <a:ln>
            <a:noFill/>
          </a:ln>
          <a:effectLst>
            <a:outerShdw blurRad="57150" dist="19050" dir="5400000" algn="bl" rotWithShape="0">
              <a:srgbClr val="000000">
                <a:alpha val="50000"/>
              </a:srgbClr>
            </a:outerShdw>
          </a:effectLst>
        </p:spPr>
      </p:pic>
      <p:sp>
        <p:nvSpPr>
          <p:cNvPr id="1217" name="Google Shape;1217;p201"/>
          <p:cNvSpPr txBox="1">
            <a:spLocks noGrp="1"/>
          </p:cNvSpPr>
          <p:nvPr>
            <p:ph type="subTitle" idx="1"/>
          </p:nvPr>
        </p:nvSpPr>
        <p:spPr>
          <a:xfrm>
            <a:off x="257775" y="557700"/>
            <a:ext cx="81024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600"/>
              </a:spcAft>
              <a:buNone/>
            </a:pPr>
            <a:r>
              <a:rPr lang="en"/>
              <a:t>How would the team document Alea’s plan using the shared planning tool?</a:t>
            </a:r>
            <a:endParaRPr/>
          </a:p>
        </p:txBody>
      </p:sp>
      <p:sp>
        <p:nvSpPr>
          <p:cNvPr id="1218" name="Google Shape;1218;p201"/>
          <p:cNvSpPr txBox="1">
            <a:spLocks noGrp="1"/>
          </p:cNvSpPr>
          <p:nvPr>
            <p:ph type="title"/>
          </p:nvPr>
        </p:nvSpPr>
        <p:spPr>
          <a:xfrm>
            <a:off x="257775" y="11"/>
            <a:ext cx="73152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a:t>
            </a:r>
            <a:endParaRPr/>
          </a:p>
        </p:txBody>
      </p:sp>
      <p:pic>
        <p:nvPicPr>
          <p:cNvPr id="1219" name="Google Shape;1219;p201"/>
          <p:cNvPicPr preferRelativeResize="0"/>
          <p:nvPr/>
        </p:nvPicPr>
        <p:blipFill>
          <a:blip r:embed="rId4">
            <a:alphaModFix/>
          </a:blip>
          <a:stretch>
            <a:fillRect/>
          </a:stretch>
        </p:blipFill>
        <p:spPr>
          <a:xfrm>
            <a:off x="8163335" y="0"/>
            <a:ext cx="918784" cy="791299"/>
          </a:xfrm>
          <a:prstGeom prst="rect">
            <a:avLst/>
          </a:prstGeom>
          <a:noFill/>
          <a:ln>
            <a:noFill/>
          </a:ln>
        </p:spPr>
      </p:pic>
      <p:sp>
        <p:nvSpPr>
          <p:cNvPr id="1220" name="Google Shape;1220;p201"/>
          <p:cNvSpPr txBox="1"/>
          <p:nvPr/>
        </p:nvSpPr>
        <p:spPr>
          <a:xfrm>
            <a:off x="1845125" y="1645500"/>
            <a:ext cx="26067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b="1">
                <a:solidFill>
                  <a:srgbClr val="B7B7B7"/>
                </a:solidFill>
                <a:latin typeface="Caveat"/>
                <a:ea typeface="Caveat"/>
                <a:cs typeface="Caveat"/>
                <a:sym typeface="Caveat"/>
              </a:rPr>
              <a:t>Alea</a:t>
            </a:r>
            <a:endParaRPr sz="1600" b="1">
              <a:solidFill>
                <a:srgbClr val="B7B7B7"/>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600" b="1">
                <a:solidFill>
                  <a:srgbClr val="B7B7B7"/>
                </a:solidFill>
                <a:latin typeface="Caveat"/>
                <a:ea typeface="Caveat"/>
                <a:cs typeface="Caveat"/>
                <a:sym typeface="Caveat"/>
              </a:rPr>
              <a:t>Sarah - friend (Spanish)</a:t>
            </a:r>
            <a:endParaRPr sz="1600" b="1">
              <a:solidFill>
                <a:srgbClr val="B7B7B7"/>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600" b="1">
                <a:solidFill>
                  <a:srgbClr val="B7B7B7"/>
                </a:solidFill>
                <a:latin typeface="Caveat"/>
                <a:ea typeface="Caveat"/>
                <a:cs typeface="Caveat"/>
                <a:sym typeface="Caveat"/>
              </a:rPr>
              <a:t>Christine - doula</a:t>
            </a:r>
            <a:endParaRPr sz="1600" b="1">
              <a:solidFill>
                <a:srgbClr val="B7B7B7"/>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600" b="1">
                <a:solidFill>
                  <a:srgbClr val="B7B7B7"/>
                </a:solidFill>
                <a:latin typeface="Caveat"/>
                <a:ea typeface="Caveat"/>
                <a:cs typeface="Caveat"/>
                <a:sym typeface="Caveat"/>
              </a:rPr>
              <a:t>Trisha - RN (here til 7pm)</a:t>
            </a:r>
            <a:endParaRPr sz="1600" b="1">
              <a:solidFill>
                <a:srgbClr val="B7B7B7"/>
              </a:solidFill>
              <a:latin typeface="Caveat"/>
              <a:ea typeface="Caveat"/>
              <a:cs typeface="Caveat"/>
              <a:sym typeface="Caveat"/>
            </a:endParaRPr>
          </a:p>
          <a:p>
            <a:pPr marL="0" lvl="0" indent="0" algn="l" rtl="0">
              <a:spcBef>
                <a:spcPts val="0"/>
              </a:spcBef>
              <a:spcAft>
                <a:spcPts val="0"/>
              </a:spcAft>
              <a:buNone/>
            </a:pPr>
            <a:r>
              <a:rPr lang="en" sz="1600" b="1">
                <a:solidFill>
                  <a:srgbClr val="B7B7B7"/>
                </a:solidFill>
                <a:latin typeface="Caveat"/>
                <a:ea typeface="Caveat"/>
                <a:cs typeface="Caveat"/>
                <a:sym typeface="Caveat"/>
              </a:rPr>
              <a:t>Dr chien - OB (here til 7am)</a:t>
            </a:r>
            <a:endParaRPr sz="1600" b="1">
              <a:solidFill>
                <a:srgbClr val="B7B7B7"/>
              </a:solidFill>
              <a:latin typeface="Caveat"/>
              <a:ea typeface="Caveat"/>
              <a:cs typeface="Caveat"/>
              <a:sym typeface="Caveat"/>
            </a:endParaRPr>
          </a:p>
        </p:txBody>
      </p:sp>
      <p:sp>
        <p:nvSpPr>
          <p:cNvPr id="1221" name="Google Shape;1221;p201"/>
          <p:cNvSpPr txBox="1"/>
          <p:nvPr/>
        </p:nvSpPr>
        <p:spPr>
          <a:xfrm>
            <a:off x="1527925" y="3387975"/>
            <a:ext cx="3078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B7B7B7"/>
                </a:solidFill>
                <a:latin typeface="Caveat"/>
                <a:ea typeface="Caveat"/>
                <a:cs typeface="Caveat"/>
                <a:sym typeface="Caveat"/>
              </a:rPr>
              <a:t>move around - </a:t>
            </a:r>
            <a:r>
              <a:rPr lang="en" sz="2000" b="1">
                <a:solidFill>
                  <a:schemeClr val="dk1"/>
                </a:solidFill>
                <a:latin typeface="Caveat"/>
                <a:ea typeface="Caveat"/>
                <a:cs typeface="Caveat"/>
                <a:sym typeface="Caveat"/>
              </a:rPr>
              <a:t>keep IV unhooked</a:t>
            </a:r>
            <a:endParaRPr sz="2000" b="1">
              <a:solidFill>
                <a:schemeClr val="dk1"/>
              </a:solidFill>
              <a:latin typeface="Caveat"/>
              <a:ea typeface="Caveat"/>
              <a:cs typeface="Caveat"/>
              <a:sym typeface="Caveat"/>
            </a:endParaRPr>
          </a:p>
          <a:p>
            <a:pPr marL="0" lvl="0" indent="0" algn="l" rtl="0">
              <a:spcBef>
                <a:spcPts val="0"/>
              </a:spcBef>
              <a:spcAft>
                <a:spcPts val="0"/>
              </a:spcAft>
              <a:buNone/>
            </a:pPr>
            <a:r>
              <a:rPr lang="en" sz="2000" b="1">
                <a:solidFill>
                  <a:srgbClr val="B7B7B7"/>
                </a:solidFill>
                <a:latin typeface="Caveat"/>
                <a:ea typeface="Caveat"/>
                <a:cs typeface="Caveat"/>
                <a:sym typeface="Caveat"/>
              </a:rPr>
              <a:t>ball &amp; tub</a:t>
            </a:r>
            <a:endParaRPr sz="2000" b="1">
              <a:solidFill>
                <a:srgbClr val="B7B7B7"/>
              </a:solidFill>
              <a:latin typeface="Caveat"/>
              <a:ea typeface="Caveat"/>
              <a:cs typeface="Caveat"/>
              <a:sym typeface="Caveat"/>
            </a:endParaRPr>
          </a:p>
          <a:p>
            <a:pPr marL="0" lvl="0" indent="0" algn="l" rtl="0">
              <a:spcBef>
                <a:spcPts val="0"/>
              </a:spcBef>
              <a:spcAft>
                <a:spcPts val="0"/>
              </a:spcAft>
              <a:buNone/>
            </a:pPr>
            <a:r>
              <a:rPr lang="en" sz="2000" b="1">
                <a:solidFill>
                  <a:srgbClr val="B7B7B7"/>
                </a:solidFill>
                <a:latin typeface="Caveat"/>
                <a:ea typeface="Caveat"/>
                <a:cs typeface="Caveat"/>
                <a:sym typeface="Caveat"/>
              </a:rPr>
              <a:t>low lights &amp; quiet voices</a:t>
            </a:r>
            <a:endParaRPr sz="2000" b="1">
              <a:solidFill>
                <a:srgbClr val="B7B7B7"/>
              </a:solidFill>
              <a:latin typeface="Caveat"/>
              <a:ea typeface="Caveat"/>
              <a:cs typeface="Caveat"/>
              <a:sym typeface="Caveat"/>
            </a:endParaRPr>
          </a:p>
        </p:txBody>
      </p:sp>
      <p:sp>
        <p:nvSpPr>
          <p:cNvPr id="1222" name="Google Shape;1222;p201"/>
          <p:cNvSpPr txBox="1"/>
          <p:nvPr/>
        </p:nvSpPr>
        <p:spPr>
          <a:xfrm>
            <a:off x="5283975" y="1367775"/>
            <a:ext cx="3000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Caveat"/>
                <a:ea typeface="Caveat"/>
                <a:cs typeface="Caveat"/>
                <a:sym typeface="Caveat"/>
              </a:rPr>
              <a:t>Walk in room</a:t>
            </a:r>
            <a:endParaRPr sz="1800" b="1">
              <a:solidFill>
                <a:schemeClr val="dk1"/>
              </a:solidFill>
              <a:latin typeface="Caveat"/>
              <a:ea typeface="Caveat"/>
              <a:cs typeface="Caveat"/>
              <a:sym typeface="Caveat"/>
            </a:endParaRPr>
          </a:p>
          <a:p>
            <a:pPr marL="0" lvl="0" indent="0" algn="l" rtl="0">
              <a:spcBef>
                <a:spcPts val="0"/>
              </a:spcBef>
              <a:spcAft>
                <a:spcPts val="0"/>
              </a:spcAft>
              <a:buNone/>
            </a:pPr>
            <a:r>
              <a:rPr lang="en" sz="1800" b="1">
                <a:solidFill>
                  <a:schemeClr val="dk1"/>
                </a:solidFill>
                <a:latin typeface="Caveat"/>
                <a:ea typeface="Caveat"/>
                <a:cs typeface="Caveat"/>
                <a:sym typeface="Caveat"/>
              </a:rPr>
              <a:t>Chair for BPs </a:t>
            </a:r>
            <a:endParaRPr sz="1800" b="1">
              <a:solidFill>
                <a:schemeClr val="dk1"/>
              </a:solidFill>
              <a:latin typeface="Caveat"/>
              <a:ea typeface="Caveat"/>
              <a:cs typeface="Caveat"/>
              <a:sym typeface="Caveat"/>
            </a:endParaRPr>
          </a:p>
          <a:p>
            <a:pPr marL="0" lvl="0" indent="0" algn="l" rtl="0">
              <a:spcBef>
                <a:spcPts val="0"/>
              </a:spcBef>
              <a:spcAft>
                <a:spcPts val="0"/>
              </a:spcAft>
              <a:buNone/>
            </a:pPr>
            <a:r>
              <a:rPr lang="en" sz="1800" b="1">
                <a:solidFill>
                  <a:schemeClr val="dk1"/>
                </a:solidFill>
                <a:latin typeface="Caveat"/>
                <a:ea typeface="Caveat"/>
                <a:cs typeface="Caveat"/>
                <a:sym typeface="Caveat"/>
              </a:rPr>
              <a:t>No IV fluids yet</a:t>
            </a:r>
            <a:endParaRPr sz="1800" b="1">
              <a:solidFill>
                <a:schemeClr val="dk1"/>
              </a:solidFill>
              <a:latin typeface="Caveat"/>
              <a:ea typeface="Caveat"/>
              <a:cs typeface="Caveat"/>
              <a:sym typeface="Caveat"/>
            </a:endParaRPr>
          </a:p>
        </p:txBody>
      </p:sp>
      <p:sp>
        <p:nvSpPr>
          <p:cNvPr id="1223" name="Google Shape;1223;p201"/>
          <p:cNvSpPr txBox="1"/>
          <p:nvPr/>
        </p:nvSpPr>
        <p:spPr>
          <a:xfrm>
            <a:off x="5246950" y="2383588"/>
            <a:ext cx="213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Caveat"/>
                <a:ea typeface="Caveat"/>
                <a:cs typeface="Caveat"/>
                <a:sym typeface="Caveat"/>
              </a:rPr>
              <a:t>Listen to baby’s heart rate between walks</a:t>
            </a:r>
            <a:endParaRPr sz="1800" b="1">
              <a:solidFill>
                <a:schemeClr val="dk1"/>
              </a:solidFill>
              <a:latin typeface="Caveat"/>
              <a:ea typeface="Caveat"/>
              <a:cs typeface="Caveat"/>
              <a:sym typeface="Caveat"/>
            </a:endParaRPr>
          </a:p>
        </p:txBody>
      </p:sp>
      <p:sp>
        <p:nvSpPr>
          <p:cNvPr id="1224" name="Google Shape;1224;p201"/>
          <p:cNvSpPr txBox="1"/>
          <p:nvPr/>
        </p:nvSpPr>
        <p:spPr>
          <a:xfrm>
            <a:off x="5246950" y="31936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veat SemiBold"/>
                <a:ea typeface="Caveat SemiBold"/>
                <a:cs typeface="Caveat SemiBold"/>
                <a:sym typeface="Caveat SemiBold"/>
              </a:rPr>
              <a:t>Keep Moving! Hold off on tub</a:t>
            </a:r>
            <a:endParaRPr sz="1800">
              <a:solidFill>
                <a:schemeClr val="dk1"/>
              </a:solidFill>
              <a:latin typeface="Caveat SemiBold"/>
              <a:ea typeface="Caveat SemiBold"/>
              <a:cs typeface="Caveat SemiBold"/>
              <a:sym typeface="Caveat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65"/>
          <p:cNvSpPr txBox="1">
            <a:spLocks noGrp="1"/>
          </p:cNvSpPr>
          <p:nvPr>
            <p:ph type="subTitle" idx="4294967295"/>
          </p:nvPr>
        </p:nvSpPr>
        <p:spPr>
          <a:xfrm>
            <a:off x="770525" y="945325"/>
            <a:ext cx="3588900" cy="615600"/>
          </a:xfrm>
          <a:prstGeom prst="rect">
            <a:avLst/>
          </a:prstGeom>
        </p:spPr>
        <p:txBody>
          <a:bodyPr spcFirstLastPara="1" wrap="square" lIns="91425" tIns="91425" rIns="91425" bIns="91425" anchor="t" anchorCtr="0">
            <a:spAutoFit/>
          </a:bodyPr>
          <a:lstStyle/>
          <a:p>
            <a:pPr marL="0" lvl="0" indent="0" algn="l" rtl="0">
              <a:spcBef>
                <a:spcPts val="0"/>
              </a:spcBef>
              <a:spcAft>
                <a:spcPts val="1600"/>
              </a:spcAft>
              <a:buClr>
                <a:schemeClr val="dk1"/>
              </a:buClr>
              <a:buSzPts val="275"/>
              <a:buFont typeface="Arial"/>
              <a:buNone/>
            </a:pPr>
            <a:r>
              <a:rPr lang="en" sz="2800" b="1" i="1">
                <a:solidFill>
                  <a:schemeClr val="lt1"/>
                </a:solidFill>
                <a:latin typeface="Source Sans Pro"/>
                <a:ea typeface="Source Sans Pro"/>
                <a:cs typeface="Source Sans Pro"/>
                <a:sym typeface="Source Sans Pro"/>
              </a:rPr>
              <a:t>What is TeamBirth?</a:t>
            </a:r>
            <a:endParaRPr sz="2800" b="1" i="1">
              <a:solidFill>
                <a:schemeClr val="lt1"/>
              </a:solidFill>
              <a:latin typeface="Source Sans Pro"/>
              <a:ea typeface="Source Sans Pro"/>
              <a:cs typeface="Source Sans Pro"/>
              <a:sym typeface="Source Sans Pro"/>
            </a:endParaRPr>
          </a:p>
        </p:txBody>
      </p:sp>
      <p:pic>
        <p:nvPicPr>
          <p:cNvPr id="796" name="Google Shape;796;p165"/>
          <p:cNvPicPr preferRelativeResize="0"/>
          <p:nvPr/>
        </p:nvPicPr>
        <p:blipFill>
          <a:blip r:embed="rId3">
            <a:alphaModFix/>
          </a:blip>
          <a:stretch>
            <a:fillRect/>
          </a:stretch>
        </p:blipFill>
        <p:spPr>
          <a:xfrm>
            <a:off x="5078675" y="2020575"/>
            <a:ext cx="3588900" cy="2789726"/>
          </a:xfrm>
          <a:prstGeom prst="rect">
            <a:avLst/>
          </a:prstGeom>
          <a:noFill/>
          <a:ln w="19050" cap="flat" cmpd="sng">
            <a:solidFill>
              <a:schemeClr val="lt1"/>
            </a:solidFill>
            <a:prstDash val="solid"/>
            <a:round/>
            <a:headEnd type="none" w="sm" len="sm"/>
            <a:tailEnd type="none" w="sm" len="sm"/>
          </a:ln>
        </p:spPr>
      </p:pic>
      <p:pic>
        <p:nvPicPr>
          <p:cNvPr id="797" name="Google Shape;797;p165"/>
          <p:cNvPicPr preferRelativeResize="0"/>
          <p:nvPr/>
        </p:nvPicPr>
        <p:blipFill>
          <a:blip r:embed="rId4">
            <a:alphaModFix/>
          </a:blip>
          <a:stretch>
            <a:fillRect/>
          </a:stretch>
        </p:blipFill>
        <p:spPr>
          <a:xfrm>
            <a:off x="770526" y="2743200"/>
            <a:ext cx="4126126" cy="206710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Google Shape;1229;p202"/>
          <p:cNvPicPr preferRelativeResize="0"/>
          <p:nvPr/>
        </p:nvPicPr>
        <p:blipFill rotWithShape="1">
          <a:blip r:embed="rId3">
            <a:alphaModFix/>
          </a:blip>
          <a:srcRect l="3974" t="4038" r="3157" b="3119"/>
          <a:stretch/>
        </p:blipFill>
        <p:spPr>
          <a:xfrm>
            <a:off x="1480425" y="184150"/>
            <a:ext cx="6183125" cy="4775224"/>
          </a:xfrm>
          <a:prstGeom prst="rect">
            <a:avLst/>
          </a:prstGeom>
          <a:noFill/>
          <a:ln>
            <a:noFill/>
          </a:ln>
          <a:effectLst>
            <a:outerShdw blurRad="57150" dist="19050" dir="5400000" algn="bl" rotWithShape="0">
              <a:srgbClr val="000000">
                <a:alpha val="50000"/>
              </a:srgbClr>
            </a:outerShdw>
          </a:effectLst>
        </p:spPr>
      </p:pic>
      <p:pic>
        <p:nvPicPr>
          <p:cNvPr id="1230" name="Google Shape;1230;p202"/>
          <p:cNvPicPr preferRelativeResize="0"/>
          <p:nvPr/>
        </p:nvPicPr>
        <p:blipFill rotWithShape="1">
          <a:blip r:embed="rId4">
            <a:alphaModFix/>
          </a:blip>
          <a:srcRect l="50408" t="53946" r="3157" b="13744"/>
          <a:stretch/>
        </p:blipFill>
        <p:spPr>
          <a:xfrm>
            <a:off x="4572075" y="2751150"/>
            <a:ext cx="3091500" cy="1661702"/>
          </a:xfrm>
          <a:prstGeom prst="rect">
            <a:avLst/>
          </a:prstGeom>
          <a:noFill/>
          <a:ln>
            <a:noFill/>
          </a:ln>
          <a:effectLst>
            <a:outerShdw blurRad="57150" dist="19050" dir="5400000" algn="bl" rotWithShape="0">
              <a:srgbClr val="000000">
                <a:alpha val="50000"/>
              </a:srgbClr>
            </a:outerShdw>
          </a:effectLst>
        </p:spPr>
      </p:pic>
      <p:sp>
        <p:nvSpPr>
          <p:cNvPr id="1231" name="Google Shape;1231;p202"/>
          <p:cNvSpPr/>
          <p:nvPr/>
        </p:nvSpPr>
        <p:spPr>
          <a:xfrm>
            <a:off x="4572000" y="2751150"/>
            <a:ext cx="3091500" cy="1661700"/>
          </a:xfrm>
          <a:prstGeom prst="rect">
            <a:avLst/>
          </a:prstGeom>
          <a:noFill/>
          <a:ln w="38100"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203"/>
          <p:cNvSpPr txBox="1">
            <a:spLocks noGrp="1"/>
          </p:cNvSpPr>
          <p:nvPr>
            <p:ph type="subTitle" idx="1"/>
          </p:nvPr>
        </p:nvSpPr>
        <p:spPr>
          <a:xfrm>
            <a:off x="838200" y="914400"/>
            <a:ext cx="8095200" cy="4926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000"/>
              </a:spcAft>
              <a:buNone/>
            </a:pPr>
            <a:r>
              <a:rPr lang="en" sz="2000" b="1">
                <a:solidFill>
                  <a:schemeClr val="accent1"/>
                </a:solidFill>
                <a:latin typeface="Source Sans Pro"/>
                <a:ea typeface="Source Sans Pro"/>
                <a:cs typeface="Source Sans Pro"/>
                <a:sym typeface="Source Sans Pro"/>
              </a:rPr>
              <a:t>KEY BEHAVIOR:</a:t>
            </a:r>
            <a:r>
              <a:rPr lang="en" sz="2000" b="1">
                <a:solidFill>
                  <a:schemeClr val="dk1"/>
                </a:solidFill>
                <a:latin typeface="Source Sans Pro"/>
                <a:ea typeface="Source Sans Pro"/>
                <a:cs typeface="Source Sans Pro"/>
                <a:sym typeface="Source Sans Pro"/>
              </a:rPr>
              <a:t> </a:t>
            </a:r>
            <a:r>
              <a:rPr lang="en" sz="2000">
                <a:solidFill>
                  <a:schemeClr val="dk1"/>
                </a:solidFill>
                <a:latin typeface="Source Sans Pro"/>
                <a:ea typeface="Source Sans Pro"/>
                <a:cs typeface="Source Sans Pro"/>
                <a:sym typeface="Source Sans Pro"/>
              </a:rPr>
              <a:t>Set shared expectations for the timing of the next huddle</a:t>
            </a:r>
            <a:endParaRPr sz="2000">
              <a:solidFill>
                <a:schemeClr val="dk1"/>
              </a:solidFill>
              <a:latin typeface="Source Sans Pro"/>
              <a:ea typeface="Source Sans Pro"/>
              <a:cs typeface="Source Sans Pro"/>
              <a:sym typeface="Source Sans Pro"/>
            </a:endParaRPr>
          </a:p>
        </p:txBody>
      </p:sp>
      <p:sp>
        <p:nvSpPr>
          <p:cNvPr id="1237" name="Google Shape;1237;p203"/>
          <p:cNvSpPr txBox="1">
            <a:spLocks noGrp="1"/>
          </p:cNvSpPr>
          <p:nvPr>
            <p:ph type="title"/>
          </p:nvPr>
        </p:nvSpPr>
        <p:spPr>
          <a:xfrm>
            <a:off x="8382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NEXT HUDDLE</a:t>
            </a:r>
            <a:endParaRPr/>
          </a:p>
        </p:txBody>
      </p:sp>
      <p:graphicFrame>
        <p:nvGraphicFramePr>
          <p:cNvPr id="1238" name="Google Shape;1238;p203"/>
          <p:cNvGraphicFramePr/>
          <p:nvPr/>
        </p:nvGraphicFramePr>
        <p:xfrm>
          <a:off x="838188" y="1704913"/>
          <a:ext cx="8095200" cy="2651730"/>
        </p:xfrm>
        <a:graphic>
          <a:graphicData uri="http://schemas.openxmlformats.org/drawingml/2006/table">
            <a:tbl>
              <a:tblPr>
                <a:noFill/>
                <a:tableStyleId>{8E5D3515-A441-45F8-B3A5-2FB60A00B335}</a:tableStyleId>
              </a:tblPr>
              <a:tblGrid>
                <a:gridCol w="1223850">
                  <a:extLst>
                    <a:ext uri="{9D8B030D-6E8A-4147-A177-3AD203B41FA5}">
                      <a16:colId xmlns:a16="http://schemas.microsoft.com/office/drawing/2014/main" val="20000"/>
                    </a:ext>
                  </a:extLst>
                </a:gridCol>
                <a:gridCol w="2687375">
                  <a:extLst>
                    <a:ext uri="{9D8B030D-6E8A-4147-A177-3AD203B41FA5}">
                      <a16:colId xmlns:a16="http://schemas.microsoft.com/office/drawing/2014/main" val="20001"/>
                    </a:ext>
                  </a:extLst>
                </a:gridCol>
                <a:gridCol w="1173825">
                  <a:extLst>
                    <a:ext uri="{9D8B030D-6E8A-4147-A177-3AD203B41FA5}">
                      <a16:colId xmlns:a16="http://schemas.microsoft.com/office/drawing/2014/main" val="20002"/>
                    </a:ext>
                  </a:extLst>
                </a:gridCol>
                <a:gridCol w="3010150">
                  <a:extLst>
                    <a:ext uri="{9D8B030D-6E8A-4147-A177-3AD203B41FA5}">
                      <a16:colId xmlns:a16="http://schemas.microsoft.com/office/drawing/2014/main" val="20003"/>
                    </a:ext>
                  </a:extLst>
                </a:gridCol>
              </a:tblGrid>
              <a:tr h="1124300">
                <a:tc>
                  <a:txBody>
                    <a:bodyPr/>
                    <a:lstStyle/>
                    <a:p>
                      <a:pPr marL="0" lvl="0" indent="0" algn="r" rtl="0">
                        <a:spcBef>
                          <a:spcPts val="0"/>
                        </a:spcBef>
                        <a:spcAft>
                          <a:spcPts val="1000"/>
                        </a:spcAft>
                        <a:buClr>
                          <a:schemeClr val="dk1"/>
                        </a:buClr>
                        <a:buSzPts val="1100"/>
                        <a:buFont typeface="Arial"/>
                        <a:buNone/>
                      </a:pPr>
                      <a:r>
                        <a:rPr lang="en" sz="2000" b="1">
                          <a:solidFill>
                            <a:schemeClr val="lt1"/>
                          </a:solidFill>
                          <a:latin typeface="Source Sans Pro"/>
                          <a:ea typeface="Source Sans Pro"/>
                          <a:cs typeface="Source Sans Pro"/>
                          <a:sym typeface="Source Sans Pro"/>
                        </a:rPr>
                        <a:t>INTENT</a:t>
                      </a:r>
                      <a:endParaRPr sz="2000" b="1">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1200"/>
                        </a:spcBef>
                        <a:spcAft>
                          <a:spcPts val="0"/>
                        </a:spcAft>
                        <a:buNone/>
                      </a:pPr>
                      <a:r>
                        <a:rPr lang="en" sz="1600">
                          <a:solidFill>
                            <a:schemeClr val="dk1"/>
                          </a:solidFill>
                          <a:latin typeface="Source Sans Pro"/>
                          <a:ea typeface="Source Sans Pro"/>
                          <a:cs typeface="Source Sans Pro"/>
                          <a:sym typeface="Source Sans Pro"/>
                        </a:rPr>
                        <a:t>To reduce uncertainty for the person giving birth and support person</a:t>
                      </a:r>
                      <a:endParaRPr sz="1600">
                        <a:solidFill>
                          <a:schemeClr val="dk1"/>
                        </a:solidFill>
                        <a:latin typeface="Source Sans Pro"/>
                        <a:ea typeface="Source Sans Pro"/>
                        <a:cs typeface="Source Sans Pro"/>
                        <a:sym typeface="Source Sans Pro"/>
                      </a:endParaRPr>
                    </a:p>
                    <a:p>
                      <a:pPr marL="0" lvl="0" indent="0" algn="l" rtl="0">
                        <a:spcBef>
                          <a:spcPts val="1200"/>
                        </a:spcBef>
                        <a:spcAft>
                          <a:spcPts val="1000"/>
                        </a:spcAft>
                        <a:buNone/>
                      </a:pPr>
                      <a:r>
                        <a:rPr lang="en" sz="1600">
                          <a:solidFill>
                            <a:schemeClr val="dk1"/>
                          </a:solidFill>
                          <a:latin typeface="Source Sans Pro"/>
                          <a:ea typeface="Source Sans Pro"/>
                          <a:cs typeface="Source Sans Pro"/>
                          <a:sym typeface="Source Sans Pro"/>
                        </a:rPr>
                        <a:t>To facilitate </a:t>
                      </a:r>
                      <a:r>
                        <a:rPr lang="en" sz="1600" b="1">
                          <a:solidFill>
                            <a:schemeClr val="dk1"/>
                          </a:solidFill>
                          <a:latin typeface="Source Sans Pro"/>
                          <a:ea typeface="Source Sans Pro"/>
                          <a:cs typeface="Source Sans Pro"/>
                          <a:sym typeface="Source Sans Pro"/>
                        </a:rPr>
                        <a:t>situational awareness</a:t>
                      </a:r>
                      <a:endParaRPr sz="1600" b="1">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alpha val="0"/>
                        </a:schemeClr>
                      </a:solidFill>
                      <a:prstDash val="solid"/>
                      <a:round/>
                      <a:headEnd type="none" w="sm" len="sm"/>
                      <a:tailEnd type="none" w="sm" len="sm"/>
                    </a:lnR>
                    <a:lnT w="38100" cap="flat" cmpd="sng">
                      <a:solidFill>
                        <a:schemeClr val="lt1">
                          <a:alpha val="0"/>
                        </a:schemeClr>
                      </a:solidFill>
                      <a:prstDash val="solid"/>
                      <a:round/>
                      <a:headEnd type="none" w="sm" len="sm"/>
                      <a:tailEnd type="none" w="sm" len="sm"/>
                    </a:lnT>
                    <a:lnB w="38100"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1000"/>
                        </a:spcAft>
                        <a:buClr>
                          <a:schemeClr val="dk1"/>
                        </a:buClr>
                        <a:buSzPts val="1100"/>
                        <a:buFont typeface="Arial"/>
                        <a:buNone/>
                      </a:pPr>
                      <a:r>
                        <a:rPr lang="en" sz="2000" b="1">
                          <a:solidFill>
                            <a:schemeClr val="lt1"/>
                          </a:solidFill>
                          <a:latin typeface="Source Sans Pro"/>
                          <a:ea typeface="Source Sans Pro"/>
                          <a:cs typeface="Source Sans Pro"/>
                          <a:sym typeface="Source Sans Pro"/>
                        </a:rPr>
                        <a:t>DETAILS</a:t>
                      </a:r>
                      <a:endParaRPr sz="2000" b="1">
                        <a:solidFill>
                          <a:schemeClr val="lt1"/>
                        </a:solidFill>
                        <a:latin typeface="Source Sans Pro"/>
                        <a:ea typeface="Source Sans Pro"/>
                        <a:cs typeface="Source Sans Pro"/>
                        <a:sym typeface="Source Sans Pro"/>
                      </a:endParaRPr>
                    </a:p>
                  </a:txBody>
                  <a:tcPr marL="91425" marR="91425" marT="91425" marB="91425" anchor="ctr">
                    <a:lnL w="38100" cap="flat" cmpd="sng">
                      <a:solidFill>
                        <a:schemeClr val="lt1">
                          <a:alpha val="0"/>
                        </a:schemeClr>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lvl="0" indent="0" algn="l" rtl="0">
                        <a:spcBef>
                          <a:spcPts val="1200"/>
                        </a:spcBef>
                        <a:spcAft>
                          <a:spcPts val="0"/>
                        </a:spcAft>
                        <a:buNone/>
                      </a:pPr>
                      <a:r>
                        <a:rPr lang="en" sz="1600">
                          <a:solidFill>
                            <a:schemeClr val="dk1"/>
                          </a:solidFill>
                          <a:latin typeface="Source Sans Pro"/>
                          <a:ea typeface="Source Sans Pro"/>
                          <a:cs typeface="Source Sans Pro"/>
                          <a:sym typeface="Source Sans Pro"/>
                        </a:rPr>
                        <a:t>Identify planned times for huddles </a:t>
                      </a:r>
                      <a:endParaRPr sz="16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000" i="1">
                          <a:solidFill>
                            <a:schemeClr val="dk1"/>
                          </a:solidFill>
                          <a:latin typeface="Source Sans Pro"/>
                          <a:ea typeface="Source Sans Pro"/>
                          <a:cs typeface="Source Sans Pro"/>
                          <a:sym typeface="Source Sans Pro"/>
                        </a:rPr>
                        <a:t>(e.g. next labor evaluation, in a specific time frame)</a:t>
                      </a:r>
                      <a:endParaRPr sz="1000" i="1">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a:solidFill>
                            <a:schemeClr val="dk1"/>
                          </a:solidFill>
                          <a:latin typeface="Source Sans Pro"/>
                          <a:ea typeface="Source Sans Pro"/>
                          <a:cs typeface="Source Sans Pro"/>
                          <a:sym typeface="Source Sans Pro"/>
                        </a:rPr>
                        <a:t>Identify likely reasons to initiate an as needed huddle </a:t>
                      </a:r>
                      <a:endParaRPr sz="16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000" i="1">
                          <a:solidFill>
                            <a:schemeClr val="dk1"/>
                          </a:solidFill>
                          <a:latin typeface="Source Sans Pro"/>
                          <a:ea typeface="Source Sans Pro"/>
                          <a:cs typeface="Source Sans Pro"/>
                          <a:sym typeface="Source Sans Pro"/>
                        </a:rPr>
                        <a:t>(e.g. if pain increases, a decision needs to be made)</a:t>
                      </a:r>
                      <a:endParaRPr sz="1000" i="1">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a:solidFill>
                            <a:schemeClr val="dk1"/>
                          </a:solidFill>
                          <a:latin typeface="Source Sans Pro"/>
                          <a:ea typeface="Source Sans Pro"/>
                          <a:cs typeface="Source Sans Pro"/>
                          <a:sym typeface="Source Sans Pro"/>
                        </a:rPr>
                        <a:t>Anyone can request a huddle</a:t>
                      </a:r>
                      <a:endParaRPr sz="1600">
                        <a:solidFill>
                          <a:schemeClr val="dk1"/>
                        </a:solidFill>
                        <a:latin typeface="Source Sans Pro"/>
                        <a:ea typeface="Source Sans Pro"/>
                        <a:cs typeface="Source Sans Pro"/>
                        <a:sym typeface="Source Sans Pro"/>
                      </a:endParaRPr>
                    </a:p>
                    <a:p>
                      <a:pPr marL="0" lvl="0" indent="0" algn="l" rtl="0">
                        <a:spcBef>
                          <a:spcPts val="1200"/>
                        </a:spcBef>
                        <a:spcAft>
                          <a:spcPts val="0"/>
                        </a:spcAft>
                        <a:buNone/>
                      </a:pPr>
                      <a:r>
                        <a:rPr lang="en" sz="1600">
                          <a:solidFill>
                            <a:schemeClr val="dk1"/>
                          </a:solidFill>
                          <a:latin typeface="Source Sans Pro"/>
                          <a:ea typeface="Source Sans Pro"/>
                          <a:cs typeface="Source Sans Pro"/>
                          <a:sym typeface="Source Sans Pro"/>
                        </a:rPr>
                        <a:t>They can occur in-person or over the phone/video conference </a:t>
                      </a:r>
                      <a:endParaRPr sz="1600">
                        <a:solidFill>
                          <a:schemeClr val="dk1"/>
                        </a:solidFill>
                        <a:latin typeface="Source Sans Pro"/>
                        <a:ea typeface="Source Sans Pro"/>
                        <a:cs typeface="Source Sans Pro"/>
                        <a:sym typeface="Source Sans Pro"/>
                      </a:endParaRPr>
                    </a:p>
                  </a:txBody>
                  <a:tcPr marL="91425" marR="91425" marT="91425" marB="91425"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239" name="Google Shape;1239;p203"/>
          <p:cNvPicPr preferRelativeResize="0"/>
          <p:nvPr/>
        </p:nvPicPr>
        <p:blipFill>
          <a:blip r:embed="rId3">
            <a:alphaModFix/>
          </a:blip>
          <a:stretch>
            <a:fillRect/>
          </a:stretch>
        </p:blipFill>
        <p:spPr>
          <a:xfrm>
            <a:off x="8420729" y="133950"/>
            <a:ext cx="588872" cy="615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204"/>
          <p:cNvPicPr preferRelativeResize="0"/>
          <p:nvPr/>
        </p:nvPicPr>
        <p:blipFill>
          <a:blip r:embed="rId3">
            <a:alphaModFix/>
          </a:blip>
          <a:stretch>
            <a:fillRect/>
          </a:stretch>
        </p:blipFill>
        <p:spPr>
          <a:xfrm>
            <a:off x="0" y="0"/>
            <a:ext cx="9143999" cy="5217100"/>
          </a:xfrm>
          <a:prstGeom prst="rect">
            <a:avLst/>
          </a:prstGeom>
          <a:noFill/>
          <a:ln>
            <a:noFill/>
          </a:ln>
        </p:spPr>
      </p:pic>
      <p:sp>
        <p:nvSpPr>
          <p:cNvPr id="1245" name="Google Shape;1245;p204"/>
          <p:cNvSpPr txBox="1">
            <a:spLocks noGrp="1"/>
          </p:cNvSpPr>
          <p:nvPr>
            <p:ph type="title" idx="4294967295"/>
          </p:nvPr>
        </p:nvSpPr>
        <p:spPr>
          <a:xfrm>
            <a:off x="0" y="0"/>
            <a:ext cx="35340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NEXT HUDDLE</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DEMO - SCENARIO 1</a:t>
            </a:r>
            <a:endParaRPr/>
          </a:p>
        </p:txBody>
      </p:sp>
      <p:pic>
        <p:nvPicPr>
          <p:cNvPr id="1246" name="Google Shape;1246;p204"/>
          <p:cNvPicPr preferRelativeResize="0"/>
          <p:nvPr/>
        </p:nvPicPr>
        <p:blipFill>
          <a:blip r:embed="rId4">
            <a:alphaModFix/>
          </a:blip>
          <a:stretch>
            <a:fillRect/>
          </a:stretch>
        </p:blipFill>
        <p:spPr>
          <a:xfrm>
            <a:off x="2846479" y="124650"/>
            <a:ext cx="588872" cy="615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51" name="Google Shape;1251;p205"/>
          <p:cNvPicPr preferRelativeResize="0"/>
          <p:nvPr/>
        </p:nvPicPr>
        <p:blipFill rotWithShape="1">
          <a:blip r:embed="rId3">
            <a:alphaModFix/>
          </a:blip>
          <a:srcRect t="5755" b="14416"/>
          <a:stretch/>
        </p:blipFill>
        <p:spPr>
          <a:xfrm>
            <a:off x="1239825" y="960025"/>
            <a:ext cx="6664350" cy="4109700"/>
          </a:xfrm>
          <a:prstGeom prst="rect">
            <a:avLst/>
          </a:prstGeom>
          <a:noFill/>
          <a:ln>
            <a:noFill/>
          </a:ln>
          <a:effectLst>
            <a:outerShdw blurRad="57150" dist="19050" dir="5400000" algn="bl" rotWithShape="0">
              <a:srgbClr val="000000">
                <a:alpha val="50000"/>
              </a:srgbClr>
            </a:outerShdw>
          </a:effectLst>
        </p:spPr>
      </p:pic>
      <p:sp>
        <p:nvSpPr>
          <p:cNvPr id="1252" name="Google Shape;1252;p205"/>
          <p:cNvSpPr txBox="1">
            <a:spLocks noGrp="1"/>
          </p:cNvSpPr>
          <p:nvPr>
            <p:ph type="subTitle" idx="1"/>
          </p:nvPr>
        </p:nvSpPr>
        <p:spPr>
          <a:xfrm>
            <a:off x="257775" y="557700"/>
            <a:ext cx="8102400" cy="434100"/>
          </a:xfrm>
          <a:prstGeom prst="rect">
            <a:avLst/>
          </a:prstGeom>
        </p:spPr>
        <p:txBody>
          <a:bodyPr spcFirstLastPara="1" wrap="square" lIns="91425" tIns="91425" rIns="91425" bIns="91425" anchor="t" anchorCtr="0">
            <a:spAutoFit/>
          </a:bodyPr>
          <a:lstStyle/>
          <a:p>
            <a:pPr marL="0" lvl="0" indent="0" algn="l" rtl="0">
              <a:spcBef>
                <a:spcPts val="0"/>
              </a:spcBef>
              <a:spcAft>
                <a:spcPts val="1600"/>
              </a:spcAft>
              <a:buNone/>
            </a:pPr>
            <a:r>
              <a:rPr lang="en"/>
              <a:t>How would the team document Alea’s next huddle using the shared planning tool?</a:t>
            </a:r>
            <a:endParaRPr/>
          </a:p>
        </p:txBody>
      </p:sp>
      <p:sp>
        <p:nvSpPr>
          <p:cNvPr id="1253" name="Google Shape;1253;p205"/>
          <p:cNvSpPr txBox="1">
            <a:spLocks noGrp="1"/>
          </p:cNvSpPr>
          <p:nvPr>
            <p:ph type="title"/>
          </p:nvPr>
        </p:nvSpPr>
        <p:spPr>
          <a:xfrm>
            <a:off x="257775" y="11"/>
            <a:ext cx="73152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HUDDLE</a:t>
            </a:r>
            <a:endParaRPr/>
          </a:p>
        </p:txBody>
      </p:sp>
      <p:pic>
        <p:nvPicPr>
          <p:cNvPr id="1254" name="Google Shape;1254;p205"/>
          <p:cNvPicPr preferRelativeResize="0"/>
          <p:nvPr/>
        </p:nvPicPr>
        <p:blipFill>
          <a:blip r:embed="rId4">
            <a:alphaModFix/>
          </a:blip>
          <a:stretch>
            <a:fillRect/>
          </a:stretch>
        </p:blipFill>
        <p:spPr>
          <a:xfrm>
            <a:off x="8163335" y="0"/>
            <a:ext cx="918784" cy="791299"/>
          </a:xfrm>
          <a:prstGeom prst="rect">
            <a:avLst/>
          </a:prstGeom>
          <a:noFill/>
          <a:ln>
            <a:noFill/>
          </a:ln>
        </p:spPr>
      </p:pic>
      <p:sp>
        <p:nvSpPr>
          <p:cNvPr id="1255" name="Google Shape;1255;p205"/>
          <p:cNvSpPr txBox="1"/>
          <p:nvPr/>
        </p:nvSpPr>
        <p:spPr>
          <a:xfrm>
            <a:off x="1518600" y="1743525"/>
            <a:ext cx="29589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B7B7B7"/>
                </a:solidFill>
                <a:latin typeface="Caveat"/>
                <a:ea typeface="Caveat"/>
                <a:cs typeface="Caveat"/>
                <a:sym typeface="Caveat"/>
              </a:rPr>
              <a:t>Alea</a:t>
            </a:r>
            <a:endParaRPr sz="1500" b="1">
              <a:solidFill>
                <a:srgbClr val="B7B7B7"/>
              </a:solidFill>
              <a:latin typeface="Caveat"/>
              <a:ea typeface="Caveat"/>
              <a:cs typeface="Caveat"/>
              <a:sym typeface="Caveat"/>
            </a:endParaRPr>
          </a:p>
          <a:p>
            <a:pPr marL="0" lvl="0" indent="0" algn="l" rtl="0">
              <a:spcBef>
                <a:spcPts val="0"/>
              </a:spcBef>
              <a:spcAft>
                <a:spcPts val="0"/>
              </a:spcAft>
              <a:buNone/>
            </a:pPr>
            <a:r>
              <a:rPr lang="en" sz="1500" b="1">
                <a:solidFill>
                  <a:srgbClr val="B7B7B7"/>
                </a:solidFill>
                <a:latin typeface="Caveat"/>
                <a:ea typeface="Caveat"/>
                <a:cs typeface="Caveat"/>
                <a:sym typeface="Caveat"/>
              </a:rPr>
              <a:t>Sarah - Best Friend</a:t>
            </a:r>
            <a:endParaRPr sz="1500" b="1">
              <a:solidFill>
                <a:srgbClr val="B7B7B7"/>
              </a:solidFill>
              <a:latin typeface="Caveat"/>
              <a:ea typeface="Caveat"/>
              <a:cs typeface="Caveat"/>
              <a:sym typeface="Caveat"/>
            </a:endParaRPr>
          </a:p>
          <a:p>
            <a:pPr marL="0" lvl="0" indent="0" algn="l" rtl="0">
              <a:spcBef>
                <a:spcPts val="0"/>
              </a:spcBef>
              <a:spcAft>
                <a:spcPts val="0"/>
              </a:spcAft>
              <a:buNone/>
            </a:pPr>
            <a:r>
              <a:rPr lang="en" sz="1500" b="1">
                <a:solidFill>
                  <a:srgbClr val="B7B7B7"/>
                </a:solidFill>
                <a:latin typeface="Caveat"/>
                <a:ea typeface="Caveat"/>
                <a:cs typeface="Caveat"/>
                <a:sym typeface="Caveat"/>
              </a:rPr>
              <a:t>Christine  - Doula</a:t>
            </a:r>
            <a:endParaRPr sz="1500" b="1">
              <a:solidFill>
                <a:srgbClr val="B7B7B7"/>
              </a:solidFill>
              <a:latin typeface="Caveat"/>
              <a:ea typeface="Caveat"/>
              <a:cs typeface="Caveat"/>
              <a:sym typeface="Caveat"/>
            </a:endParaRPr>
          </a:p>
          <a:p>
            <a:pPr marL="0" lvl="0" indent="0" algn="l" rtl="0">
              <a:spcBef>
                <a:spcPts val="0"/>
              </a:spcBef>
              <a:spcAft>
                <a:spcPts val="0"/>
              </a:spcAft>
              <a:buNone/>
            </a:pPr>
            <a:r>
              <a:rPr lang="en" sz="1500" b="1">
                <a:solidFill>
                  <a:srgbClr val="B7B7B7"/>
                </a:solidFill>
                <a:latin typeface="Caveat"/>
                <a:ea typeface="Caveat"/>
                <a:cs typeface="Caveat"/>
                <a:sym typeface="Caveat"/>
              </a:rPr>
              <a:t>Trisha - Nurse</a:t>
            </a:r>
            <a:endParaRPr sz="1500" b="1">
              <a:solidFill>
                <a:srgbClr val="B7B7B7"/>
              </a:solidFill>
              <a:latin typeface="Caveat"/>
              <a:ea typeface="Caveat"/>
              <a:cs typeface="Caveat"/>
              <a:sym typeface="Caveat"/>
            </a:endParaRPr>
          </a:p>
          <a:p>
            <a:pPr marL="0" lvl="0" indent="0" algn="l" rtl="0">
              <a:spcBef>
                <a:spcPts val="0"/>
              </a:spcBef>
              <a:spcAft>
                <a:spcPts val="0"/>
              </a:spcAft>
              <a:buNone/>
            </a:pPr>
            <a:r>
              <a:rPr lang="en" sz="1500" b="1">
                <a:solidFill>
                  <a:srgbClr val="B7B7B7"/>
                </a:solidFill>
                <a:latin typeface="Caveat"/>
                <a:ea typeface="Caveat"/>
                <a:cs typeface="Caveat"/>
                <a:sym typeface="Caveat"/>
              </a:rPr>
              <a:t>Dr. Chien  - OB/GYN</a:t>
            </a:r>
            <a:endParaRPr sz="1500" b="1">
              <a:solidFill>
                <a:srgbClr val="B7B7B7"/>
              </a:solidFill>
              <a:latin typeface="Caveat"/>
              <a:ea typeface="Caveat"/>
              <a:cs typeface="Caveat"/>
              <a:sym typeface="Caveat"/>
            </a:endParaRPr>
          </a:p>
        </p:txBody>
      </p:sp>
      <p:sp>
        <p:nvSpPr>
          <p:cNvPr id="1256" name="Google Shape;1256;p205"/>
          <p:cNvSpPr txBox="1"/>
          <p:nvPr/>
        </p:nvSpPr>
        <p:spPr>
          <a:xfrm>
            <a:off x="1539850" y="3869125"/>
            <a:ext cx="3078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B7B7B7"/>
                </a:solidFill>
                <a:latin typeface="Caveat"/>
                <a:ea typeface="Caveat"/>
                <a:cs typeface="Caveat"/>
                <a:sym typeface="Caveat"/>
              </a:rPr>
              <a:t>move around - keep IV unhooked</a:t>
            </a:r>
            <a:endParaRPr sz="2000">
              <a:solidFill>
                <a:srgbClr val="B7B7B7"/>
              </a:solidFill>
              <a:latin typeface="Caveat"/>
              <a:ea typeface="Caveat"/>
              <a:cs typeface="Caveat"/>
              <a:sym typeface="Caveat"/>
            </a:endParaRPr>
          </a:p>
          <a:p>
            <a:pPr marL="0" lvl="0" indent="0" algn="l" rtl="0">
              <a:spcBef>
                <a:spcPts val="0"/>
              </a:spcBef>
              <a:spcAft>
                <a:spcPts val="0"/>
              </a:spcAft>
              <a:buNone/>
            </a:pPr>
            <a:r>
              <a:rPr lang="en" sz="2000">
                <a:solidFill>
                  <a:srgbClr val="B7B7B7"/>
                </a:solidFill>
                <a:latin typeface="Caveat"/>
                <a:ea typeface="Caveat"/>
                <a:cs typeface="Caveat"/>
                <a:sym typeface="Caveat"/>
              </a:rPr>
              <a:t>ball &amp; tub</a:t>
            </a:r>
            <a:endParaRPr sz="2000">
              <a:solidFill>
                <a:srgbClr val="B7B7B7"/>
              </a:solidFill>
              <a:latin typeface="Caveat"/>
              <a:ea typeface="Caveat"/>
              <a:cs typeface="Caveat"/>
              <a:sym typeface="Caveat"/>
            </a:endParaRPr>
          </a:p>
          <a:p>
            <a:pPr marL="0" lvl="0" indent="0" algn="l" rtl="0">
              <a:spcBef>
                <a:spcPts val="0"/>
              </a:spcBef>
              <a:spcAft>
                <a:spcPts val="0"/>
              </a:spcAft>
              <a:buNone/>
            </a:pPr>
            <a:r>
              <a:rPr lang="en" sz="2000">
                <a:solidFill>
                  <a:srgbClr val="B7B7B7"/>
                </a:solidFill>
                <a:latin typeface="Caveat"/>
                <a:ea typeface="Caveat"/>
                <a:cs typeface="Caveat"/>
                <a:sym typeface="Caveat"/>
              </a:rPr>
              <a:t>low lights &amp; quiet voices</a:t>
            </a:r>
            <a:endParaRPr sz="2000">
              <a:solidFill>
                <a:srgbClr val="B7B7B7"/>
              </a:solidFill>
              <a:latin typeface="Caveat"/>
              <a:ea typeface="Caveat"/>
              <a:cs typeface="Caveat"/>
              <a:sym typeface="Caveat"/>
            </a:endParaRPr>
          </a:p>
        </p:txBody>
      </p:sp>
      <p:sp>
        <p:nvSpPr>
          <p:cNvPr id="1257" name="Google Shape;1257;p205"/>
          <p:cNvSpPr txBox="1"/>
          <p:nvPr/>
        </p:nvSpPr>
        <p:spPr>
          <a:xfrm>
            <a:off x="5371775" y="1367788"/>
            <a:ext cx="3000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999999"/>
                </a:solidFill>
                <a:latin typeface="Caveat SemiBold"/>
                <a:ea typeface="Caveat SemiBold"/>
                <a:cs typeface="Caveat SemiBold"/>
                <a:sym typeface="Caveat SemiBold"/>
              </a:rPr>
              <a:t>Walk in room</a:t>
            </a:r>
            <a:endParaRPr sz="1800">
              <a:solidFill>
                <a:srgbClr val="999999"/>
              </a:solidFill>
              <a:latin typeface="Caveat SemiBold"/>
              <a:ea typeface="Caveat SemiBold"/>
              <a:cs typeface="Caveat SemiBold"/>
              <a:sym typeface="Caveat SemiBold"/>
            </a:endParaRPr>
          </a:p>
          <a:p>
            <a:pPr marL="0" lvl="0" indent="0" algn="l" rtl="0">
              <a:spcBef>
                <a:spcPts val="0"/>
              </a:spcBef>
              <a:spcAft>
                <a:spcPts val="0"/>
              </a:spcAft>
              <a:buNone/>
            </a:pPr>
            <a:r>
              <a:rPr lang="en" sz="1800">
                <a:solidFill>
                  <a:srgbClr val="999999"/>
                </a:solidFill>
                <a:latin typeface="Caveat SemiBold"/>
                <a:ea typeface="Caveat SemiBold"/>
                <a:cs typeface="Caveat SemiBold"/>
                <a:sym typeface="Caveat SemiBold"/>
              </a:rPr>
              <a:t>Chair for BPs </a:t>
            </a:r>
            <a:endParaRPr sz="1800">
              <a:solidFill>
                <a:srgbClr val="999999"/>
              </a:solidFill>
              <a:latin typeface="Caveat SemiBold"/>
              <a:ea typeface="Caveat SemiBold"/>
              <a:cs typeface="Caveat SemiBold"/>
              <a:sym typeface="Caveat SemiBold"/>
            </a:endParaRPr>
          </a:p>
          <a:p>
            <a:pPr marL="0" lvl="0" indent="0" algn="l" rtl="0">
              <a:spcBef>
                <a:spcPts val="0"/>
              </a:spcBef>
              <a:spcAft>
                <a:spcPts val="0"/>
              </a:spcAft>
              <a:buNone/>
            </a:pPr>
            <a:r>
              <a:rPr lang="en" sz="1800">
                <a:solidFill>
                  <a:srgbClr val="999999"/>
                </a:solidFill>
                <a:latin typeface="Caveat SemiBold"/>
                <a:ea typeface="Caveat SemiBold"/>
                <a:cs typeface="Caveat SemiBold"/>
                <a:sym typeface="Caveat SemiBold"/>
              </a:rPr>
              <a:t>No IV fluids yet</a:t>
            </a:r>
            <a:endParaRPr sz="1800">
              <a:solidFill>
                <a:srgbClr val="999999"/>
              </a:solidFill>
              <a:latin typeface="Caveat SemiBold"/>
              <a:ea typeface="Caveat SemiBold"/>
              <a:cs typeface="Caveat SemiBold"/>
              <a:sym typeface="Caveat SemiBold"/>
            </a:endParaRPr>
          </a:p>
        </p:txBody>
      </p:sp>
      <p:sp>
        <p:nvSpPr>
          <p:cNvPr id="1258" name="Google Shape;1258;p205"/>
          <p:cNvSpPr txBox="1"/>
          <p:nvPr/>
        </p:nvSpPr>
        <p:spPr>
          <a:xfrm>
            <a:off x="5371775" y="2343813"/>
            <a:ext cx="213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999999"/>
                </a:solidFill>
                <a:latin typeface="Caveat SemiBold"/>
                <a:ea typeface="Caveat SemiBold"/>
                <a:cs typeface="Caveat SemiBold"/>
                <a:sym typeface="Caveat SemiBold"/>
              </a:rPr>
              <a:t>Listen to baby’s heart rate between walks</a:t>
            </a:r>
            <a:endParaRPr sz="1800">
              <a:solidFill>
                <a:srgbClr val="999999"/>
              </a:solidFill>
              <a:latin typeface="Caveat SemiBold"/>
              <a:ea typeface="Caveat SemiBold"/>
              <a:cs typeface="Caveat SemiBold"/>
              <a:sym typeface="Caveat SemiBold"/>
            </a:endParaRPr>
          </a:p>
        </p:txBody>
      </p:sp>
      <p:sp>
        <p:nvSpPr>
          <p:cNvPr id="1259" name="Google Shape;1259;p205"/>
          <p:cNvSpPr txBox="1"/>
          <p:nvPr/>
        </p:nvSpPr>
        <p:spPr>
          <a:xfrm>
            <a:off x="5323150" y="31936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999999"/>
                </a:solidFill>
                <a:latin typeface="Caveat SemiBold"/>
                <a:ea typeface="Caveat SemiBold"/>
                <a:cs typeface="Caveat SemiBold"/>
                <a:sym typeface="Caveat SemiBold"/>
              </a:rPr>
              <a:t>Keep Moving! Hold off on tub</a:t>
            </a:r>
            <a:endParaRPr sz="1800">
              <a:solidFill>
                <a:srgbClr val="999999"/>
              </a:solidFill>
              <a:latin typeface="Caveat SemiBold"/>
              <a:ea typeface="Caveat SemiBold"/>
              <a:cs typeface="Caveat SemiBold"/>
              <a:sym typeface="Caveat SemiBold"/>
            </a:endParaRPr>
          </a:p>
        </p:txBody>
      </p:sp>
      <p:sp>
        <p:nvSpPr>
          <p:cNvPr id="1260" name="Google Shape;1260;p205"/>
          <p:cNvSpPr txBox="1"/>
          <p:nvPr/>
        </p:nvSpPr>
        <p:spPr>
          <a:xfrm>
            <a:off x="4655825" y="3980775"/>
            <a:ext cx="317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veat"/>
                <a:ea typeface="Caveat"/>
                <a:cs typeface="Caveat"/>
                <a:sym typeface="Caveat"/>
              </a:rPr>
              <a:t>W</a:t>
            </a:r>
            <a:r>
              <a:rPr lang="en" sz="1800" b="1">
                <a:solidFill>
                  <a:srgbClr val="000000"/>
                </a:solidFill>
                <a:latin typeface="Caveat"/>
                <a:ea typeface="Caveat"/>
                <a:cs typeface="Caveat"/>
                <a:sym typeface="Caveat"/>
              </a:rPr>
              <a:t>hen you feel the urge to push</a:t>
            </a:r>
            <a:r>
              <a:rPr lang="en" sz="1800" b="1">
                <a:latin typeface="Caveat"/>
                <a:ea typeface="Caveat"/>
                <a:cs typeface="Caveat"/>
                <a:sym typeface="Caveat"/>
              </a:rPr>
              <a:t> </a:t>
            </a:r>
            <a:endParaRPr sz="1800" b="1">
              <a:latin typeface="Caveat"/>
              <a:ea typeface="Caveat"/>
              <a:cs typeface="Caveat"/>
              <a:sym typeface="Caveat"/>
            </a:endParaRPr>
          </a:p>
          <a:p>
            <a:pPr marL="0" lvl="0" indent="0" algn="l" rtl="0">
              <a:spcBef>
                <a:spcPts val="0"/>
              </a:spcBef>
              <a:spcAft>
                <a:spcPts val="0"/>
              </a:spcAft>
              <a:buNone/>
            </a:pPr>
            <a:r>
              <a:rPr lang="en" sz="1800" b="1">
                <a:latin typeface="Caveat"/>
                <a:ea typeface="Caveat"/>
                <a:cs typeface="Caveat"/>
                <a:sym typeface="Caveat"/>
              </a:rPr>
              <a:t>(</a:t>
            </a:r>
            <a:r>
              <a:rPr lang="en" sz="1800" b="1">
                <a:solidFill>
                  <a:schemeClr val="dk1"/>
                </a:solidFill>
                <a:latin typeface="Caveat"/>
                <a:ea typeface="Caveat"/>
                <a:cs typeface="Caveat"/>
                <a:sym typeface="Caveat"/>
              </a:rPr>
              <a:t>In ~1 hour )</a:t>
            </a:r>
            <a:endParaRPr sz="1800" b="1">
              <a:latin typeface="Caveat"/>
              <a:ea typeface="Caveat"/>
              <a:cs typeface="Caveat"/>
              <a:sym typeface="Caveat"/>
            </a:endParaRPr>
          </a:p>
        </p:txBody>
      </p:sp>
      <p:sp>
        <p:nvSpPr>
          <p:cNvPr id="1261" name="Google Shape;1261;p205"/>
          <p:cNvSpPr/>
          <p:nvPr/>
        </p:nvSpPr>
        <p:spPr>
          <a:xfrm>
            <a:off x="6203675" y="4598875"/>
            <a:ext cx="302700" cy="280200"/>
          </a:xfrm>
          <a:prstGeom prst="hear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206"/>
          <p:cNvSpPr txBox="1">
            <a:spLocks noGrp="1"/>
          </p:cNvSpPr>
          <p:nvPr>
            <p:ph type="title"/>
          </p:nvPr>
        </p:nvSpPr>
        <p:spPr>
          <a:xfrm>
            <a:off x="914400" y="457200"/>
            <a:ext cx="7315200" cy="23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Scenario 2: L&amp;D Admission Huddle</a:t>
            </a:r>
            <a:endParaRPr/>
          </a:p>
        </p:txBody>
      </p:sp>
      <p:sp>
        <p:nvSpPr>
          <p:cNvPr id="1267" name="Google Shape;1267;p206"/>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Applying TeamBirth with the shared planning board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pic>
        <p:nvPicPr>
          <p:cNvPr id="1272" name="Google Shape;1272;p207"/>
          <p:cNvPicPr preferRelativeResize="0"/>
          <p:nvPr/>
        </p:nvPicPr>
        <p:blipFill>
          <a:blip r:embed="rId3">
            <a:alphaModFix/>
          </a:blip>
          <a:stretch>
            <a:fillRect/>
          </a:stretch>
        </p:blipFill>
        <p:spPr>
          <a:xfrm>
            <a:off x="-20825" y="739050"/>
            <a:ext cx="9185649" cy="4404449"/>
          </a:xfrm>
          <a:prstGeom prst="rect">
            <a:avLst/>
          </a:prstGeom>
          <a:noFill/>
          <a:ln>
            <a:noFill/>
          </a:ln>
        </p:spPr>
      </p:pic>
      <p:sp>
        <p:nvSpPr>
          <p:cNvPr id="1273" name="Google Shape;1273;p207"/>
          <p:cNvSpPr txBox="1"/>
          <p:nvPr/>
        </p:nvSpPr>
        <p:spPr>
          <a:xfrm>
            <a:off x="1772850" y="2419200"/>
            <a:ext cx="5934900" cy="2724300"/>
          </a:xfrm>
          <a:prstGeom prst="rect">
            <a:avLst/>
          </a:prstGeom>
          <a:solidFill>
            <a:srgbClr val="EEEEEE">
              <a:alpha val="75000"/>
            </a:srgbClr>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500">
                <a:latin typeface="Source Sans Pro"/>
                <a:ea typeface="Source Sans Pro"/>
                <a:cs typeface="Source Sans Pro"/>
                <a:sym typeface="Source Sans Pro"/>
              </a:rPr>
              <a:t>Jade is being admitted to L&amp;D in early labor.  She is scheduled for a postdates induction tomorrow. She is having regular, painful contractions and worried about the baby since she’s overdue.</a:t>
            </a:r>
            <a:endParaRPr sz="1500">
              <a:latin typeface="Source Sans Pro"/>
              <a:ea typeface="Source Sans Pro"/>
              <a:cs typeface="Source Sans Pro"/>
              <a:sym typeface="Source Sans Pro"/>
            </a:endParaRPr>
          </a:p>
          <a:p>
            <a:pPr marL="457200" marR="0" lvl="0" indent="-323850" algn="l" rtl="0">
              <a:lnSpc>
                <a:spcPct val="100000"/>
              </a:lnSpc>
              <a:spcBef>
                <a:spcPts val="0"/>
              </a:spcBef>
              <a:spcAft>
                <a:spcPts val="0"/>
              </a:spcAft>
              <a:buSzPts val="1500"/>
              <a:buFont typeface="Source Sans Pro"/>
              <a:buChar char="●"/>
            </a:pPr>
            <a:r>
              <a:rPr lang="en" sz="1500">
                <a:latin typeface="Source Sans Pro"/>
                <a:ea typeface="Source Sans Pro"/>
                <a:cs typeface="Source Sans Pro"/>
                <a:sym typeface="Source Sans Pro"/>
              </a:rPr>
              <a:t>G1P0, 40.6 wks, low-risk pregnancy</a:t>
            </a:r>
            <a:endParaRPr sz="1500">
              <a:latin typeface="Source Sans Pro"/>
              <a:ea typeface="Source Sans Pro"/>
              <a:cs typeface="Source Sans Pro"/>
              <a:sym typeface="Source Sans Pro"/>
            </a:endParaRPr>
          </a:p>
          <a:p>
            <a:pPr marL="457200" marR="0" lvl="0" indent="-323850" algn="l" rtl="0">
              <a:lnSpc>
                <a:spcPct val="100000"/>
              </a:lnSpc>
              <a:spcBef>
                <a:spcPts val="0"/>
              </a:spcBef>
              <a:spcAft>
                <a:spcPts val="0"/>
              </a:spcAft>
              <a:buSzPts val="1500"/>
              <a:buFont typeface="Source Sans Pro"/>
              <a:buChar char="●"/>
            </a:pPr>
            <a:r>
              <a:rPr lang="en" sz="1500">
                <a:latin typeface="Source Sans Pro"/>
                <a:ea typeface="Source Sans Pro"/>
                <a:cs typeface="Source Sans Pro"/>
                <a:sym typeface="Source Sans Pro"/>
              </a:rPr>
              <a:t>FHR reassuring</a:t>
            </a:r>
            <a:endParaRPr sz="1500">
              <a:latin typeface="Source Sans Pro"/>
              <a:ea typeface="Source Sans Pro"/>
              <a:cs typeface="Source Sans Pro"/>
              <a:sym typeface="Source Sans Pro"/>
            </a:endParaRPr>
          </a:p>
          <a:p>
            <a:pPr marL="457200" marR="0" lvl="0" indent="-323850" algn="l" rtl="0">
              <a:lnSpc>
                <a:spcPct val="100000"/>
              </a:lnSpc>
              <a:spcBef>
                <a:spcPts val="0"/>
              </a:spcBef>
              <a:spcAft>
                <a:spcPts val="0"/>
              </a:spcAft>
              <a:buSzPts val="1500"/>
              <a:buFont typeface="Source Sans Pro"/>
              <a:buChar char="●"/>
            </a:pPr>
            <a:r>
              <a:rPr lang="en" sz="1500">
                <a:latin typeface="Source Sans Pro"/>
                <a:ea typeface="Source Sans Pro"/>
                <a:cs typeface="Source Sans Pro"/>
                <a:sym typeface="Source Sans Pro"/>
              </a:rPr>
              <a:t>Membranes intact</a:t>
            </a:r>
            <a:endParaRPr sz="1500">
              <a:latin typeface="Source Sans Pro"/>
              <a:ea typeface="Source Sans Pro"/>
              <a:cs typeface="Source Sans Pro"/>
              <a:sym typeface="Source Sans Pro"/>
            </a:endParaRPr>
          </a:p>
          <a:p>
            <a:pPr marL="457200" marR="0" lvl="0" indent="-323850" algn="l" rtl="0">
              <a:lnSpc>
                <a:spcPct val="100000"/>
              </a:lnSpc>
              <a:spcBef>
                <a:spcPts val="0"/>
              </a:spcBef>
              <a:spcAft>
                <a:spcPts val="0"/>
              </a:spcAft>
              <a:buSzPts val="1500"/>
              <a:buFont typeface="Source Sans Pro"/>
              <a:buChar char="●"/>
            </a:pPr>
            <a:r>
              <a:rPr lang="en" sz="1500">
                <a:latin typeface="Source Sans Pro"/>
                <a:ea typeface="Source Sans Pro"/>
                <a:cs typeface="Source Sans Pro"/>
                <a:sym typeface="Source Sans Pro"/>
              </a:rPr>
              <a:t>Cervix is 3/90%/-1</a:t>
            </a:r>
            <a:endParaRPr sz="1500">
              <a:latin typeface="Source Sans Pro"/>
              <a:ea typeface="Source Sans Pro"/>
              <a:cs typeface="Source Sans Pro"/>
              <a:sym typeface="Source Sans Pro"/>
            </a:endParaRPr>
          </a:p>
          <a:p>
            <a:pPr marL="457200" marR="0" lvl="0" indent="-323850" algn="l" rtl="0">
              <a:lnSpc>
                <a:spcPct val="100000"/>
              </a:lnSpc>
              <a:spcBef>
                <a:spcPts val="0"/>
              </a:spcBef>
              <a:spcAft>
                <a:spcPts val="0"/>
              </a:spcAft>
              <a:buSzPts val="1500"/>
              <a:buFont typeface="Source Sans Pro"/>
              <a:buChar char="●"/>
            </a:pPr>
            <a:r>
              <a:rPr lang="en" sz="1500">
                <a:latin typeface="Source Sans Pro"/>
                <a:ea typeface="Source Sans Pro"/>
                <a:cs typeface="Source Sans Pro"/>
                <a:sym typeface="Source Sans Pro"/>
              </a:rPr>
              <a:t>Cervix was fingertip at 40 week office appt</a:t>
            </a:r>
            <a:endParaRPr sz="1500">
              <a:latin typeface="Source Sans Pro"/>
              <a:ea typeface="Source Sans Pro"/>
              <a:cs typeface="Source Sans Pro"/>
              <a:sym typeface="Source Sans Pro"/>
            </a:endParaRPr>
          </a:p>
          <a:p>
            <a:pPr marL="457200" marR="0" lvl="0" indent="-323850" algn="l" rtl="0">
              <a:lnSpc>
                <a:spcPct val="100000"/>
              </a:lnSpc>
              <a:spcBef>
                <a:spcPts val="0"/>
              </a:spcBef>
              <a:spcAft>
                <a:spcPts val="0"/>
              </a:spcAft>
              <a:buSzPts val="1500"/>
              <a:buFont typeface="Source Sans Pro"/>
              <a:buChar char="●"/>
            </a:pPr>
            <a:r>
              <a:rPr lang="en" sz="1500">
                <a:latin typeface="Source Sans Pro"/>
                <a:ea typeface="Source Sans Pro"/>
                <a:cs typeface="Source Sans Pro"/>
                <a:sym typeface="Source Sans Pro"/>
              </a:rPr>
              <a:t>Contractions every 2-5 minutes in a coupling pattern. The long-lasting contractions are strong to palpation.</a:t>
            </a:r>
            <a:endParaRPr sz="1500">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 sz="1500">
                <a:latin typeface="Source Sans Pro"/>
                <a:ea typeface="Source Sans Pro"/>
                <a:cs typeface="Source Sans Pro"/>
                <a:sym typeface="Source Sans Pro"/>
              </a:rPr>
              <a:t>Jade’s provider is here for the admission huddle.   </a:t>
            </a:r>
            <a:endParaRPr sz="1500">
              <a:latin typeface="Source Sans Pro"/>
              <a:ea typeface="Source Sans Pro"/>
              <a:cs typeface="Source Sans Pro"/>
              <a:sym typeface="Source Sans Pro"/>
            </a:endParaRPr>
          </a:p>
        </p:txBody>
      </p:sp>
      <p:sp>
        <p:nvSpPr>
          <p:cNvPr id="1274" name="Google Shape;1274;p207"/>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SPARK &amp; TEAM</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pic>
        <p:nvPicPr>
          <p:cNvPr id="1275" name="Google Shape;1275;p207"/>
          <p:cNvPicPr preferRelativeResize="0"/>
          <p:nvPr/>
        </p:nvPicPr>
        <p:blipFill>
          <a:blip r:embed="rId4">
            <a:alphaModFix/>
          </a:blip>
          <a:stretch>
            <a:fillRect/>
          </a:stretch>
        </p:blipFill>
        <p:spPr>
          <a:xfrm>
            <a:off x="3009745" y="167275"/>
            <a:ext cx="520400" cy="530351"/>
          </a:xfrm>
          <a:prstGeom prst="rect">
            <a:avLst/>
          </a:prstGeom>
          <a:noFill/>
          <a:ln>
            <a:noFill/>
          </a:ln>
        </p:spPr>
      </p:pic>
      <p:sp>
        <p:nvSpPr>
          <p:cNvPr id="1276" name="Google Shape;1276;p207"/>
          <p:cNvSpPr/>
          <p:nvPr/>
        </p:nvSpPr>
        <p:spPr>
          <a:xfrm>
            <a:off x="2482725" y="206850"/>
            <a:ext cx="453300" cy="451200"/>
          </a:xfrm>
          <a:prstGeom prst="star4">
            <a:avLst>
              <a:gd name="adj" fmla="val 19795"/>
            </a:avLst>
          </a:prstGeom>
          <a:solidFill>
            <a:srgbClr val="FF68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pic>
        <p:nvPicPr>
          <p:cNvPr id="1310" name="Google Shape;1310;p149"/>
          <p:cNvPicPr preferRelativeResize="0"/>
          <p:nvPr/>
        </p:nvPicPr>
        <p:blipFill rotWithShape="1">
          <a:blip r:embed="rId3">
            <a:alphaModFix/>
          </a:blip>
          <a:srcRect l="4551" t="2237" r="2182" b="37456"/>
          <a:stretch/>
        </p:blipFill>
        <p:spPr>
          <a:xfrm>
            <a:off x="294975" y="1405725"/>
            <a:ext cx="7482325" cy="3737776"/>
          </a:xfrm>
          <a:prstGeom prst="rect">
            <a:avLst/>
          </a:prstGeom>
          <a:noFill/>
          <a:ln>
            <a:noFill/>
          </a:ln>
          <a:effectLst>
            <a:outerShdw blurRad="57150" dist="19050" dir="5400000" algn="bl" rotWithShape="0">
              <a:srgbClr val="000000">
                <a:alpha val="50000"/>
              </a:srgbClr>
            </a:outerShdw>
          </a:effectLst>
        </p:spPr>
      </p:pic>
      <p:sp>
        <p:nvSpPr>
          <p:cNvPr id="1311" name="Google Shape;1311;p149"/>
          <p:cNvSpPr/>
          <p:nvPr/>
        </p:nvSpPr>
        <p:spPr>
          <a:xfrm>
            <a:off x="4168800" y="-8675"/>
            <a:ext cx="49752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312" name="Google Shape;1312;p149"/>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SPARK &amp; TEAM</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pic>
        <p:nvPicPr>
          <p:cNvPr id="1313" name="Google Shape;1313;p149"/>
          <p:cNvPicPr preferRelativeResize="0"/>
          <p:nvPr/>
        </p:nvPicPr>
        <p:blipFill>
          <a:blip r:embed="rId4">
            <a:alphaModFix/>
          </a:blip>
          <a:stretch>
            <a:fillRect/>
          </a:stretch>
        </p:blipFill>
        <p:spPr>
          <a:xfrm>
            <a:off x="3009745" y="167275"/>
            <a:ext cx="520400" cy="530351"/>
          </a:xfrm>
          <a:prstGeom prst="rect">
            <a:avLst/>
          </a:prstGeom>
          <a:noFill/>
          <a:ln>
            <a:noFill/>
          </a:ln>
        </p:spPr>
      </p:pic>
      <p:sp>
        <p:nvSpPr>
          <p:cNvPr id="1314" name="Google Shape;1314;p149"/>
          <p:cNvSpPr/>
          <p:nvPr/>
        </p:nvSpPr>
        <p:spPr>
          <a:xfrm>
            <a:off x="2482725" y="206850"/>
            <a:ext cx="453300" cy="451200"/>
          </a:xfrm>
          <a:prstGeom prst="star4">
            <a:avLst>
              <a:gd name="adj" fmla="val 19795"/>
            </a:avLst>
          </a:prstGeom>
          <a:solidFill>
            <a:srgbClr val="FF680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315" name="Google Shape;1315;p149"/>
          <p:cNvSpPr txBox="1"/>
          <p:nvPr/>
        </p:nvSpPr>
        <p:spPr>
          <a:xfrm>
            <a:off x="4652750" y="412975"/>
            <a:ext cx="3919500" cy="182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Turn to a neighbor (pairs of 2-3)</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For 2 mins each, practice your TeamBirth huddle introductions and the Team section</a:t>
            </a:r>
            <a:endParaRPr sz="1800">
              <a:solidFill>
                <a:schemeClr val="dk1"/>
              </a:solidFill>
              <a:latin typeface="Source Sans Pro"/>
              <a:ea typeface="Source Sans Pro"/>
              <a:cs typeface="Source Sans Pro"/>
              <a:sym typeface="Source Sans Pro"/>
            </a:endParaRPr>
          </a:p>
        </p:txBody>
      </p:sp>
      <p:sp>
        <p:nvSpPr>
          <p:cNvPr id="1316" name="Google Shape;1316;p149"/>
          <p:cNvSpPr txBox="1"/>
          <p:nvPr/>
        </p:nvSpPr>
        <p:spPr>
          <a:xfrm>
            <a:off x="4652750" y="2571750"/>
            <a:ext cx="3989400" cy="2203800"/>
          </a:xfrm>
          <a:prstGeom prst="rect">
            <a:avLst/>
          </a:prstGeom>
          <a:solidFill>
            <a:srgbClr val="00ACC5">
              <a:alpha val="50629"/>
            </a:srgbClr>
          </a:solidFill>
          <a:ln>
            <a:noFill/>
          </a:ln>
        </p:spPr>
        <p:txBody>
          <a:bodyPr spcFirstLastPara="1" wrap="square" lIns="91425" tIns="91425" rIns="91425" bIns="91425" anchor="ctr" anchorCtr="0">
            <a:noAutofit/>
          </a:bodyPr>
          <a:lstStyle/>
          <a:p>
            <a:pPr marL="0" lvl="0" indent="0" algn="l" rtl="0">
              <a:lnSpc>
                <a:spcPct val="100000"/>
              </a:lnSpc>
              <a:spcBef>
                <a:spcPts val="1000"/>
              </a:spcBef>
              <a:spcAft>
                <a:spcPts val="0"/>
              </a:spcAft>
              <a:buNone/>
            </a:pPr>
            <a:r>
              <a:rPr lang="en" sz="1200" b="1">
                <a:solidFill>
                  <a:schemeClr val="dk1"/>
                </a:solidFill>
                <a:latin typeface="Source Sans Pro"/>
                <a:ea typeface="Source Sans Pro"/>
                <a:cs typeface="Source Sans Pro"/>
                <a:sym typeface="Source Sans Pro"/>
              </a:rPr>
              <a:t>Key Points</a:t>
            </a:r>
            <a:endParaRPr sz="1200" b="1">
              <a:solidFill>
                <a:schemeClr val="dk1"/>
              </a:solidFill>
              <a:latin typeface="Source Sans Pro"/>
              <a:ea typeface="Source Sans Pro"/>
              <a:cs typeface="Source Sans Pro"/>
              <a:sym typeface="Source Sans Pro"/>
            </a:endParaRPr>
          </a:p>
          <a:p>
            <a:pPr marL="457200" lvl="0" indent="-304800" algn="l" rtl="0">
              <a:lnSpc>
                <a:spcPct val="100000"/>
              </a:lnSpc>
              <a:spcBef>
                <a:spcPts val="1000"/>
              </a:spcBef>
              <a:spcAft>
                <a:spcPts val="0"/>
              </a:spcAft>
              <a:buClr>
                <a:schemeClr val="dk1"/>
              </a:buClr>
              <a:buSzPts val="1200"/>
              <a:buFont typeface="Source Sans Pro"/>
              <a:buAutoNum type="arabicPeriod"/>
            </a:pPr>
            <a:r>
              <a:rPr lang="en" sz="1200">
                <a:solidFill>
                  <a:schemeClr val="dk1"/>
                </a:solidFill>
                <a:latin typeface="Source Sans Pro"/>
                <a:ea typeface="Source Sans Pro"/>
                <a:cs typeface="Source Sans Pro"/>
                <a:sym typeface="Source Sans Pro"/>
              </a:rPr>
              <a:t>TeamBirth ensures teamwork and consistent clear communication</a:t>
            </a:r>
            <a:endParaRPr sz="1200">
              <a:solidFill>
                <a:schemeClr val="dk1"/>
              </a:solidFill>
              <a:latin typeface="Source Sans Pro"/>
              <a:ea typeface="Source Sans Pro"/>
              <a:cs typeface="Source Sans Pro"/>
              <a:sym typeface="Source Sans Pro"/>
            </a:endParaRPr>
          </a:p>
          <a:p>
            <a:pPr marL="457200" lvl="0" indent="-304800" algn="l" rtl="0">
              <a:lnSpc>
                <a:spcPct val="100000"/>
              </a:lnSpc>
              <a:spcBef>
                <a:spcPts val="1000"/>
              </a:spcBef>
              <a:spcAft>
                <a:spcPts val="0"/>
              </a:spcAft>
              <a:buClr>
                <a:schemeClr val="dk1"/>
              </a:buClr>
              <a:buSzPts val="1200"/>
              <a:buFont typeface="Source Sans Pro"/>
              <a:buAutoNum type="arabicPeriod"/>
            </a:pPr>
            <a:r>
              <a:rPr lang="en" sz="1200">
                <a:solidFill>
                  <a:schemeClr val="dk1"/>
                </a:solidFill>
                <a:latin typeface="Source Sans Pro"/>
                <a:ea typeface="Source Sans Pro"/>
                <a:cs typeface="Source Sans Pro"/>
                <a:sym typeface="Source Sans Pro"/>
              </a:rPr>
              <a:t>This is used for all patients</a:t>
            </a:r>
            <a:endParaRPr sz="1200">
              <a:solidFill>
                <a:schemeClr val="dk1"/>
              </a:solidFill>
              <a:latin typeface="Source Sans Pro"/>
              <a:ea typeface="Source Sans Pro"/>
              <a:cs typeface="Source Sans Pro"/>
              <a:sym typeface="Source Sans Pro"/>
            </a:endParaRPr>
          </a:p>
          <a:p>
            <a:pPr marL="457200" lvl="0" indent="-304800" algn="l" rtl="0">
              <a:lnSpc>
                <a:spcPct val="100000"/>
              </a:lnSpc>
              <a:spcBef>
                <a:spcPts val="1000"/>
              </a:spcBef>
              <a:spcAft>
                <a:spcPts val="1000"/>
              </a:spcAft>
              <a:buClr>
                <a:schemeClr val="dk1"/>
              </a:buClr>
              <a:buSzPts val="1200"/>
              <a:buFont typeface="Source Sans Pro"/>
              <a:buAutoNum type="arabicPeriod"/>
            </a:pPr>
            <a:r>
              <a:rPr lang="en" sz="1200">
                <a:solidFill>
                  <a:schemeClr val="dk1"/>
                </a:solidFill>
                <a:latin typeface="Source Sans Pro"/>
                <a:ea typeface="Source Sans Pro"/>
                <a:cs typeface="Source Sans Pro"/>
                <a:sym typeface="Source Sans Pro"/>
              </a:rPr>
              <a:t>The purpose is to ensure you [the patient and support person] can share your preferences and needs and be a part of decision making for your care.</a:t>
            </a:r>
            <a:endParaRPr sz="1200">
              <a:solidFill>
                <a:schemeClr val="dk1"/>
              </a:solidFill>
              <a:latin typeface="Source Sans Pro"/>
              <a:ea typeface="Source Sans Pro"/>
              <a:cs typeface="Source Sans Pro"/>
              <a:sym typeface="Source Sans Pro"/>
            </a:endParaRPr>
          </a:p>
        </p:txBody>
      </p:sp>
      <p:sp>
        <p:nvSpPr>
          <p:cNvPr id="1317" name="Google Shape;1317;p149"/>
          <p:cNvSpPr txBox="1"/>
          <p:nvPr/>
        </p:nvSpPr>
        <p:spPr>
          <a:xfrm>
            <a:off x="589250" y="2571750"/>
            <a:ext cx="15117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600" dirty="0">
                <a:solidFill>
                  <a:schemeClr val="dk1"/>
                </a:solidFill>
                <a:latin typeface="Caveat Medium"/>
                <a:ea typeface="Caveat Medium"/>
                <a:cs typeface="Caveat Medium"/>
                <a:sym typeface="Caveat Medium"/>
              </a:rPr>
              <a:t>Jade</a:t>
            </a:r>
            <a:endParaRPr sz="1600" dirty="0">
              <a:solidFill>
                <a:schemeClr val="dk1"/>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600" dirty="0">
                <a:solidFill>
                  <a:schemeClr val="dk1"/>
                </a:solidFill>
                <a:latin typeface="Caveat Medium"/>
                <a:ea typeface="Caveat Medium"/>
                <a:cs typeface="Caveat Medium"/>
                <a:sym typeface="Caveat Medium"/>
              </a:rPr>
              <a:t>Kyle - partner</a:t>
            </a:r>
            <a:endParaRPr sz="1600" dirty="0">
              <a:solidFill>
                <a:schemeClr val="dk1"/>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600" dirty="0">
                <a:solidFill>
                  <a:schemeClr val="dk1"/>
                </a:solidFill>
                <a:latin typeface="Caveat Medium"/>
                <a:ea typeface="Caveat Medium"/>
                <a:cs typeface="Caveat Medium"/>
                <a:sym typeface="Caveat Medium"/>
              </a:rPr>
              <a:t>Maria - RN</a:t>
            </a:r>
            <a:endParaRPr sz="1600" dirty="0">
              <a:solidFill>
                <a:schemeClr val="dk1"/>
              </a:solidFill>
              <a:latin typeface="Caveat Medium"/>
              <a:ea typeface="Caveat Medium"/>
              <a:cs typeface="Caveat Medium"/>
              <a:sym typeface="Caveat Medium"/>
            </a:endParaRPr>
          </a:p>
          <a:p>
            <a:pPr marL="0" lvl="0" indent="0" algn="l" rtl="0">
              <a:spcBef>
                <a:spcPts val="0"/>
              </a:spcBef>
              <a:spcAft>
                <a:spcPts val="0"/>
              </a:spcAft>
              <a:buNone/>
            </a:pPr>
            <a:r>
              <a:rPr lang="en" sz="1600" dirty="0">
                <a:solidFill>
                  <a:schemeClr val="dk1"/>
                </a:solidFill>
                <a:latin typeface="Caveat Medium"/>
                <a:ea typeface="Caveat Medium"/>
                <a:cs typeface="Caveat Medium"/>
                <a:sym typeface="Caveat Medium"/>
              </a:rPr>
              <a:t>Amanda - Midwife</a:t>
            </a:r>
            <a:endParaRPr sz="1600" dirty="0">
              <a:solidFill>
                <a:schemeClr val="dk1"/>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600" dirty="0">
                <a:solidFill>
                  <a:schemeClr val="dk1"/>
                </a:solidFill>
                <a:latin typeface="Caveat Medium"/>
                <a:ea typeface="Caveat Medium"/>
                <a:cs typeface="Caveat Medium"/>
                <a:sym typeface="Caveat Medium"/>
              </a:rPr>
              <a:t>Dr. George - OB</a:t>
            </a:r>
            <a:endParaRPr sz="1600" dirty="0">
              <a:solidFill>
                <a:schemeClr val="dk1"/>
              </a:solidFill>
              <a:latin typeface="Caveat Medium"/>
              <a:ea typeface="Caveat Medium"/>
              <a:cs typeface="Caveat Medium"/>
              <a:sym typeface="Caveat Medium"/>
            </a:endParaRPr>
          </a:p>
        </p:txBody>
      </p:sp>
      <p:sp>
        <p:nvSpPr>
          <p:cNvPr id="1318" name="Google Shape;1318;p149"/>
          <p:cNvSpPr txBox="1"/>
          <p:nvPr/>
        </p:nvSpPr>
        <p:spPr>
          <a:xfrm>
            <a:off x="2266700" y="2571750"/>
            <a:ext cx="1719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Caveat Medium"/>
                <a:ea typeface="Caveat Medium"/>
                <a:cs typeface="Caveat Medium"/>
                <a:sym typeface="Caveat Medium"/>
              </a:rPr>
              <a:t>Baby Simone</a:t>
            </a:r>
            <a:endParaRPr sz="1600">
              <a:solidFill>
                <a:schemeClr val="dk1"/>
              </a:solidFill>
              <a:latin typeface="Caveat Medium"/>
              <a:ea typeface="Caveat Medium"/>
              <a:cs typeface="Caveat Medium"/>
              <a:sym typeface="Caveat Medium"/>
            </a:endParaRPr>
          </a:p>
          <a:p>
            <a:pPr marL="0" lvl="0" indent="0" algn="l" rtl="0">
              <a:spcBef>
                <a:spcPts val="0"/>
              </a:spcBef>
              <a:spcAft>
                <a:spcPts val="0"/>
              </a:spcAft>
              <a:buNone/>
            </a:pPr>
            <a:r>
              <a:rPr lang="en" sz="1600">
                <a:solidFill>
                  <a:schemeClr val="dk1"/>
                </a:solidFill>
                <a:latin typeface="Caveat Medium"/>
                <a:ea typeface="Caveat Medium"/>
                <a:cs typeface="Caveat Medium"/>
                <a:sym typeface="Caveat Medium"/>
              </a:rPr>
              <a:t>Dr. Williams - Peds</a:t>
            </a:r>
            <a:endParaRPr sz="1600">
              <a:solidFill>
                <a:schemeClr val="dk1"/>
              </a:solidFill>
              <a:latin typeface="Caveat Medium"/>
              <a:ea typeface="Caveat Medium"/>
              <a:cs typeface="Caveat Medium"/>
              <a:sym typeface="Caveat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50"/>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PREFERENCES</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 2 -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pic>
        <p:nvPicPr>
          <p:cNvPr id="1324" name="Google Shape;1324;p150"/>
          <p:cNvPicPr preferRelativeResize="0"/>
          <p:nvPr/>
        </p:nvPicPr>
        <p:blipFill rotWithShape="1">
          <a:blip r:embed="rId3">
            <a:alphaModFix/>
          </a:blip>
          <a:srcRect b="14251"/>
          <a:stretch/>
        </p:blipFill>
        <p:spPr>
          <a:xfrm>
            <a:off x="174950" y="1304750"/>
            <a:ext cx="5275200" cy="3495326"/>
          </a:xfrm>
          <a:prstGeom prst="rect">
            <a:avLst/>
          </a:prstGeom>
          <a:noFill/>
          <a:ln>
            <a:noFill/>
          </a:ln>
          <a:effectLst>
            <a:outerShdw blurRad="57150" dist="19050" dir="5400000" algn="bl" rotWithShape="0">
              <a:srgbClr val="000000">
                <a:alpha val="50000"/>
              </a:srgbClr>
            </a:outerShdw>
          </a:effectLst>
        </p:spPr>
      </p:pic>
      <p:sp>
        <p:nvSpPr>
          <p:cNvPr id="1325" name="Google Shape;1325;p150"/>
          <p:cNvSpPr/>
          <p:nvPr/>
        </p:nvSpPr>
        <p:spPr>
          <a:xfrm>
            <a:off x="3197200" y="-8675"/>
            <a:ext cx="59469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326" name="Google Shape;1326;p150"/>
          <p:cNvSpPr txBox="1"/>
          <p:nvPr/>
        </p:nvSpPr>
        <p:spPr>
          <a:xfrm>
            <a:off x="3653125" y="412975"/>
            <a:ext cx="4919100" cy="154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Turn to a neighbor (pairs of 2-3)</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What open ended questions would you ask to understand Jade’s preferences?</a:t>
            </a:r>
            <a:endParaRPr sz="1800">
              <a:solidFill>
                <a:schemeClr val="dk1"/>
              </a:solidFill>
              <a:latin typeface="Source Sans Pro"/>
              <a:ea typeface="Source Sans Pro"/>
              <a:cs typeface="Source Sans Pro"/>
              <a:sym typeface="Source Sans Pro"/>
            </a:endParaRPr>
          </a:p>
        </p:txBody>
      </p:sp>
      <p:sp>
        <p:nvSpPr>
          <p:cNvPr id="1327" name="Google Shape;1327;p150"/>
          <p:cNvSpPr txBox="1"/>
          <p:nvPr/>
        </p:nvSpPr>
        <p:spPr>
          <a:xfrm>
            <a:off x="3556675" y="2511400"/>
            <a:ext cx="5112000" cy="1961100"/>
          </a:xfrm>
          <a:prstGeom prst="rect">
            <a:avLst/>
          </a:prstGeom>
          <a:solidFill>
            <a:srgbClr val="00ACC5">
              <a:alpha val="50629"/>
            </a:srgbClr>
          </a:solidFill>
          <a:ln>
            <a:noFill/>
          </a:ln>
        </p:spPr>
        <p:txBody>
          <a:bodyPr spcFirstLastPara="1" wrap="square" lIns="91425" tIns="91425" rIns="91425" bIns="91425" anchor="ctr" anchorCtr="0">
            <a:noAutofit/>
          </a:bodyPr>
          <a:lstStyle/>
          <a:p>
            <a:pPr marL="0" lvl="0" indent="0" algn="l" rtl="0">
              <a:spcBef>
                <a:spcPts val="1000"/>
              </a:spcBef>
              <a:spcAft>
                <a:spcPts val="0"/>
              </a:spcAft>
              <a:buNone/>
            </a:pPr>
            <a:r>
              <a:rPr lang="en" sz="1200" b="1" i="1">
                <a:solidFill>
                  <a:schemeClr val="dk1"/>
                </a:solidFill>
                <a:latin typeface="Source Sans Pro"/>
                <a:ea typeface="Source Sans Pro"/>
                <a:cs typeface="Source Sans Pro"/>
                <a:sym typeface="Source Sans Pro"/>
              </a:rPr>
              <a:t>EXAMPLES</a:t>
            </a:r>
            <a:endParaRPr sz="1200" b="1" i="1">
              <a:solidFill>
                <a:schemeClr val="dk1"/>
              </a:solidFill>
              <a:latin typeface="Source Sans Pro"/>
              <a:ea typeface="Source Sans Pro"/>
              <a:cs typeface="Source Sans Pro"/>
              <a:sym typeface="Source Sans Pro"/>
            </a:endParaRPr>
          </a:p>
          <a:p>
            <a:pPr marL="457200" lvl="0" indent="-304800" algn="l" rtl="0">
              <a:spcBef>
                <a:spcPts val="1000"/>
              </a:spcBef>
              <a:spcAft>
                <a:spcPts val="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are you concerned or worried about right now?</a:t>
            </a:r>
            <a:endParaRPr sz="1200" i="1">
              <a:solidFill>
                <a:schemeClr val="dk1"/>
              </a:solidFill>
              <a:latin typeface="Source Sans Pro"/>
              <a:ea typeface="Source Sans Pro"/>
              <a:cs typeface="Source Sans Pro"/>
              <a:sym typeface="Source Sans Pro"/>
            </a:endParaRPr>
          </a:p>
          <a:p>
            <a:pPr marL="457200" lvl="0" indent="-304800" algn="l" rtl="0">
              <a:spcBef>
                <a:spcPts val="1000"/>
              </a:spcBef>
              <a:spcAft>
                <a:spcPts val="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are your hopes or wishes right now?</a:t>
            </a:r>
            <a:endParaRPr sz="1200" i="1">
              <a:solidFill>
                <a:schemeClr val="dk1"/>
              </a:solidFill>
              <a:latin typeface="Source Sans Pro"/>
              <a:ea typeface="Source Sans Pro"/>
              <a:cs typeface="Source Sans Pro"/>
              <a:sym typeface="Source Sans Pro"/>
            </a:endParaRPr>
          </a:p>
          <a:p>
            <a:pPr marL="457200" lvl="0" indent="-304800" algn="l" rtl="0">
              <a:spcBef>
                <a:spcPts val="1000"/>
              </a:spcBef>
              <a:spcAft>
                <a:spcPts val="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is bothering you or frustrating you right now?</a:t>
            </a:r>
            <a:endParaRPr sz="1200" i="1">
              <a:solidFill>
                <a:schemeClr val="dk1"/>
              </a:solidFill>
              <a:latin typeface="Source Sans Pro"/>
              <a:ea typeface="Source Sans Pro"/>
              <a:cs typeface="Source Sans Pro"/>
              <a:sym typeface="Source Sans Pro"/>
            </a:endParaRPr>
          </a:p>
          <a:p>
            <a:pPr marL="457200" lvl="0" indent="-304800" algn="l" rtl="0">
              <a:spcBef>
                <a:spcPts val="1000"/>
              </a:spcBef>
              <a:spcAft>
                <a:spcPts val="1000"/>
              </a:spcAft>
              <a:buClr>
                <a:schemeClr val="dk1"/>
              </a:buClr>
              <a:buSzPts val="1200"/>
              <a:buFont typeface="Source Sans Pro"/>
              <a:buAutoNum type="arabicPeriod"/>
            </a:pPr>
            <a:r>
              <a:rPr lang="en" sz="1200" i="1">
                <a:solidFill>
                  <a:schemeClr val="dk1"/>
                </a:solidFill>
                <a:latin typeface="Source Sans Pro"/>
                <a:ea typeface="Source Sans Pro"/>
                <a:cs typeface="Source Sans Pro"/>
                <a:sym typeface="Source Sans Pro"/>
              </a:rPr>
              <a:t>What is comforting you or reassuring you right now?</a:t>
            </a:r>
            <a:endParaRPr sz="1200" b="1" i="1">
              <a:solidFill>
                <a:schemeClr val="dk1"/>
              </a:solidFill>
              <a:latin typeface="Source Sans Pro"/>
              <a:ea typeface="Source Sans Pro"/>
              <a:cs typeface="Source Sans Pro"/>
              <a:sym typeface="Source Sans Pro"/>
            </a:endParaRPr>
          </a:p>
        </p:txBody>
      </p:sp>
      <p:pic>
        <p:nvPicPr>
          <p:cNvPr id="1328" name="Google Shape;1328;p150"/>
          <p:cNvPicPr preferRelativeResize="0"/>
          <p:nvPr/>
        </p:nvPicPr>
        <p:blipFill>
          <a:blip r:embed="rId4">
            <a:alphaModFix/>
          </a:blip>
          <a:stretch>
            <a:fillRect/>
          </a:stretch>
        </p:blipFill>
        <p:spPr>
          <a:xfrm>
            <a:off x="2920300" y="158250"/>
            <a:ext cx="636776" cy="548399"/>
          </a:xfrm>
          <a:prstGeom prst="rect">
            <a:avLst/>
          </a:prstGeom>
          <a:noFill/>
          <a:ln>
            <a:noFill/>
          </a:ln>
        </p:spPr>
      </p:pic>
      <p:sp>
        <p:nvSpPr>
          <p:cNvPr id="1329" name="Google Shape;1329;p150"/>
          <p:cNvSpPr txBox="1"/>
          <p:nvPr/>
        </p:nvSpPr>
        <p:spPr>
          <a:xfrm>
            <a:off x="174950" y="2095050"/>
            <a:ext cx="15117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Jade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Kyle - partner	</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Maria - RN</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Amanda - Midwife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Dr. George - OB</a:t>
            </a:r>
            <a:endParaRPr sz="1500" dirty="0">
              <a:solidFill>
                <a:srgbClr val="D9D9D9"/>
              </a:solidFill>
              <a:latin typeface="Caveat Medium"/>
              <a:ea typeface="Caveat Medium"/>
              <a:cs typeface="Caveat Medium"/>
              <a:sym typeface="Caveat Medium"/>
            </a:endParaRPr>
          </a:p>
        </p:txBody>
      </p:sp>
      <p:sp>
        <p:nvSpPr>
          <p:cNvPr id="1330" name="Google Shape;1330;p150"/>
          <p:cNvSpPr txBox="1"/>
          <p:nvPr/>
        </p:nvSpPr>
        <p:spPr>
          <a:xfrm>
            <a:off x="1407775" y="2095050"/>
            <a:ext cx="1471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Baby Simone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Dr. Williams - Peds</a:t>
            </a:r>
            <a:endParaRPr sz="1500" dirty="0">
              <a:solidFill>
                <a:srgbClr val="D9D9D9"/>
              </a:solidFill>
              <a:latin typeface="Caveat Medium"/>
              <a:ea typeface="Caveat Medium"/>
              <a:cs typeface="Caveat Medium"/>
              <a:sym typeface="Cave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4" name="Google Shape;1304;p210"/>
          <p:cNvPicPr preferRelativeResize="0"/>
          <p:nvPr/>
        </p:nvPicPr>
        <p:blipFill>
          <a:blip r:embed="rId3">
            <a:alphaModFix/>
          </a:blip>
          <a:stretch>
            <a:fillRect/>
          </a:stretch>
        </p:blipFill>
        <p:spPr>
          <a:xfrm>
            <a:off x="-20825" y="739050"/>
            <a:ext cx="9185649" cy="4404449"/>
          </a:xfrm>
          <a:prstGeom prst="rect">
            <a:avLst/>
          </a:prstGeom>
          <a:noFill/>
          <a:ln>
            <a:noFill/>
          </a:ln>
        </p:spPr>
      </p:pic>
      <p:sp>
        <p:nvSpPr>
          <p:cNvPr id="1305" name="Google Shape;1305;p210"/>
          <p:cNvSpPr txBox="1"/>
          <p:nvPr/>
        </p:nvSpPr>
        <p:spPr>
          <a:xfrm>
            <a:off x="3767525" y="2855100"/>
            <a:ext cx="5397300" cy="2288400"/>
          </a:xfrm>
          <a:prstGeom prst="rect">
            <a:avLst/>
          </a:prstGeom>
          <a:solidFill>
            <a:srgbClr val="EEEEEE">
              <a:alpha val="75000"/>
            </a:srgbClr>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500" i="1">
                <a:solidFill>
                  <a:schemeClr val="dk1"/>
                </a:solidFill>
                <a:latin typeface="Source Sans Pro"/>
                <a:ea typeface="Source Sans Pro"/>
                <a:cs typeface="Source Sans Pro"/>
                <a:sym typeface="Source Sans Pro"/>
              </a:rPr>
              <a:t>“I am running so hot! Gah, I really need that fan turned towards me at all times… I’m really hoping for a natural childbirth or at least to wait as long as possible for an epidural if possible so I can keep moving around. </a:t>
            </a:r>
            <a:endParaRPr sz="1500" i="1">
              <a:solidFill>
                <a:schemeClr val="dk1"/>
              </a:solidFill>
              <a:latin typeface="Source Sans Pro"/>
              <a:ea typeface="Source Sans Pro"/>
              <a:cs typeface="Source Sans Pro"/>
              <a:sym typeface="Source Sans Pro"/>
            </a:endParaRPr>
          </a:p>
          <a:p>
            <a:pPr marL="0" lvl="0" indent="0" algn="l" rtl="0">
              <a:spcBef>
                <a:spcPts val="1000"/>
              </a:spcBef>
              <a:spcAft>
                <a:spcPts val="0"/>
              </a:spcAft>
              <a:buClr>
                <a:srgbClr val="000000"/>
              </a:buClr>
              <a:buSzPts val="1100"/>
              <a:buFont typeface="Arial"/>
              <a:buNone/>
            </a:pPr>
            <a:r>
              <a:rPr lang="en" sz="1500" i="1">
                <a:solidFill>
                  <a:schemeClr val="dk1"/>
                </a:solidFill>
                <a:latin typeface="Source Sans Pro"/>
                <a:ea typeface="Source Sans Pro"/>
                <a:cs typeface="Source Sans Pro"/>
                <a:sym typeface="Source Sans Pro"/>
              </a:rPr>
              <a:t>And I am so freaked out about vacuum deliveries. My sister had one and it was awful so please avoid using a vacuum. </a:t>
            </a:r>
            <a:endParaRPr sz="1500" i="1">
              <a:solidFill>
                <a:schemeClr val="dk1"/>
              </a:solidFill>
              <a:latin typeface="Source Sans Pro"/>
              <a:ea typeface="Source Sans Pro"/>
              <a:cs typeface="Source Sans Pro"/>
              <a:sym typeface="Source Sans Pro"/>
            </a:endParaRPr>
          </a:p>
          <a:p>
            <a:pPr marL="0" lvl="0" indent="0" algn="l" rtl="0">
              <a:spcBef>
                <a:spcPts val="1000"/>
              </a:spcBef>
              <a:spcAft>
                <a:spcPts val="1000"/>
              </a:spcAft>
              <a:buClr>
                <a:srgbClr val="000000"/>
              </a:buClr>
              <a:buSzPts val="1100"/>
              <a:buFont typeface="Arial"/>
              <a:buNone/>
            </a:pPr>
            <a:r>
              <a:rPr lang="en" sz="1500" i="1">
                <a:solidFill>
                  <a:schemeClr val="dk1"/>
                </a:solidFill>
                <a:latin typeface="Source Sans Pro"/>
                <a:ea typeface="Source Sans Pro"/>
                <a:cs typeface="Source Sans Pro"/>
                <a:sym typeface="Source Sans Pro"/>
              </a:rPr>
              <a:t>We want lots of photos including of the placenta afterwards, and Kyle is really looking forward to doing skin-to-skin!”</a:t>
            </a:r>
            <a:endParaRPr sz="1500" i="1">
              <a:solidFill>
                <a:schemeClr val="dk1"/>
              </a:solidFill>
              <a:latin typeface="Source Sans Pro"/>
              <a:ea typeface="Source Sans Pro"/>
              <a:cs typeface="Source Sans Pro"/>
              <a:sym typeface="Source Sans Pro"/>
            </a:endParaRPr>
          </a:p>
        </p:txBody>
      </p:sp>
      <p:sp>
        <p:nvSpPr>
          <p:cNvPr id="1306" name="Google Shape;1306;p210"/>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PREFERENCES</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pic>
        <p:nvPicPr>
          <p:cNvPr id="1307" name="Google Shape;1307;p210"/>
          <p:cNvPicPr preferRelativeResize="0"/>
          <p:nvPr/>
        </p:nvPicPr>
        <p:blipFill>
          <a:blip r:embed="rId4">
            <a:alphaModFix/>
          </a:blip>
          <a:stretch>
            <a:fillRect/>
          </a:stretch>
        </p:blipFill>
        <p:spPr>
          <a:xfrm>
            <a:off x="2920300" y="158250"/>
            <a:ext cx="636776" cy="5483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p211"/>
          <p:cNvPicPr preferRelativeResize="0"/>
          <p:nvPr/>
        </p:nvPicPr>
        <p:blipFill rotWithShape="1">
          <a:blip r:embed="rId3">
            <a:alphaModFix/>
          </a:blip>
          <a:srcRect l="4551" t="6209" r="2182" b="12304"/>
          <a:stretch/>
        </p:blipFill>
        <p:spPr>
          <a:xfrm>
            <a:off x="116122" y="967400"/>
            <a:ext cx="6088155" cy="4109700"/>
          </a:xfrm>
          <a:prstGeom prst="rect">
            <a:avLst/>
          </a:prstGeom>
          <a:noFill/>
          <a:ln>
            <a:noFill/>
          </a:ln>
          <a:effectLst>
            <a:outerShdw blurRad="57150" dist="19050" dir="5400000" algn="bl" rotWithShape="0">
              <a:srgbClr val="000000">
                <a:alpha val="50000"/>
              </a:srgbClr>
            </a:outerShdw>
          </a:effectLst>
        </p:spPr>
      </p:pic>
      <p:sp>
        <p:nvSpPr>
          <p:cNvPr id="1313" name="Google Shape;1313;p211"/>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PREFERENCES</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 2 -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sp>
        <p:nvSpPr>
          <p:cNvPr id="1314" name="Google Shape;1314;p211"/>
          <p:cNvSpPr/>
          <p:nvPr/>
        </p:nvSpPr>
        <p:spPr>
          <a:xfrm>
            <a:off x="3979300" y="-8675"/>
            <a:ext cx="51648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315" name="Google Shape;1315;p211"/>
          <p:cNvSpPr txBox="1"/>
          <p:nvPr/>
        </p:nvSpPr>
        <p:spPr>
          <a:xfrm>
            <a:off x="4397850" y="824475"/>
            <a:ext cx="41601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Write* Jade’s preferences on you board.</a:t>
            </a:r>
            <a:endParaRPr sz="1800">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endParaRPr sz="1800">
              <a:solidFill>
                <a:schemeClr val="dk1"/>
              </a:solidFill>
              <a:latin typeface="Source Sans Pro"/>
              <a:ea typeface="Source Sans Pro"/>
              <a:cs typeface="Source Sans Pro"/>
              <a:sym typeface="Source Sans Pro"/>
            </a:endParaRPr>
          </a:p>
          <a:p>
            <a:pPr marL="0" lvl="0" indent="0" algn="l" rtl="0">
              <a:spcBef>
                <a:spcPts val="1000"/>
              </a:spcBef>
              <a:spcAft>
                <a:spcPts val="1000"/>
              </a:spcAft>
              <a:buNone/>
            </a:pPr>
            <a:r>
              <a:rPr lang="en" sz="1500" i="1">
                <a:solidFill>
                  <a:schemeClr val="dk1"/>
                </a:solidFill>
                <a:latin typeface="Source Sans Pro"/>
                <a:ea typeface="Source Sans Pro"/>
                <a:cs typeface="Source Sans Pro"/>
                <a:sym typeface="Source Sans Pro"/>
              </a:rPr>
              <a:t>*Asking support people to help write on the board is a great way to task share and ensure patient friendly language!</a:t>
            </a:r>
            <a:endParaRPr sz="1500" i="1">
              <a:solidFill>
                <a:schemeClr val="dk1"/>
              </a:solidFill>
              <a:latin typeface="Source Sans Pro"/>
              <a:ea typeface="Source Sans Pro"/>
              <a:cs typeface="Source Sans Pro"/>
              <a:sym typeface="Source Sans Pro"/>
            </a:endParaRPr>
          </a:p>
        </p:txBody>
      </p:sp>
      <p:pic>
        <p:nvPicPr>
          <p:cNvPr id="1316" name="Google Shape;1316;p211"/>
          <p:cNvPicPr preferRelativeResize="0"/>
          <p:nvPr/>
        </p:nvPicPr>
        <p:blipFill>
          <a:blip r:embed="rId4">
            <a:alphaModFix/>
          </a:blip>
          <a:stretch>
            <a:fillRect/>
          </a:stretch>
        </p:blipFill>
        <p:spPr>
          <a:xfrm>
            <a:off x="2920300" y="158250"/>
            <a:ext cx="636776" cy="548399"/>
          </a:xfrm>
          <a:prstGeom prst="rect">
            <a:avLst/>
          </a:prstGeom>
          <a:noFill/>
          <a:ln>
            <a:noFill/>
          </a:ln>
        </p:spPr>
      </p:pic>
      <p:sp>
        <p:nvSpPr>
          <p:cNvPr id="1318" name="Google Shape;1318;p211"/>
          <p:cNvSpPr txBox="1"/>
          <p:nvPr/>
        </p:nvSpPr>
        <p:spPr>
          <a:xfrm>
            <a:off x="194775" y="3226225"/>
            <a:ext cx="29424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epidural eventually, wait if possible</a:t>
            </a:r>
            <a:endParaRPr sz="16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Lots of pictures</a:t>
            </a:r>
            <a:endParaRPr sz="16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I’m so hot!</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At birth:</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No vacuum</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Kyle wants skin to skin too</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Placenta pics</a:t>
            </a:r>
            <a:endParaRPr sz="1600">
              <a:solidFill>
                <a:schemeClr val="dk1"/>
              </a:solidFill>
              <a:latin typeface="Caveat Medium"/>
              <a:ea typeface="Caveat Medium"/>
              <a:cs typeface="Caveat Medium"/>
              <a:sym typeface="Caveat Medium"/>
            </a:endParaRPr>
          </a:p>
        </p:txBody>
      </p:sp>
      <p:sp>
        <p:nvSpPr>
          <p:cNvPr id="2" name="Google Shape;1329;p150">
            <a:extLst>
              <a:ext uri="{FF2B5EF4-FFF2-40B4-BE49-F238E27FC236}">
                <a16:creationId xmlns:a16="http://schemas.microsoft.com/office/drawing/2014/main" id="{988A2354-8646-244E-AEFD-5CBBDDE3D42B}"/>
              </a:ext>
            </a:extLst>
          </p:cNvPr>
          <p:cNvSpPr txBox="1"/>
          <p:nvPr/>
        </p:nvSpPr>
        <p:spPr>
          <a:xfrm>
            <a:off x="226905" y="1658628"/>
            <a:ext cx="15117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Jade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Kyle - partner	</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Maria - RN</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Amanda - Midwife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Dr. George - OB</a:t>
            </a:r>
            <a:endParaRPr sz="1500" dirty="0">
              <a:solidFill>
                <a:srgbClr val="D9D9D9"/>
              </a:solidFill>
              <a:latin typeface="Caveat Medium"/>
              <a:ea typeface="Caveat Medium"/>
              <a:cs typeface="Caveat Medium"/>
              <a:sym typeface="Caveat Medium"/>
            </a:endParaRPr>
          </a:p>
        </p:txBody>
      </p:sp>
      <p:sp>
        <p:nvSpPr>
          <p:cNvPr id="3" name="Google Shape;1330;p150">
            <a:extLst>
              <a:ext uri="{FF2B5EF4-FFF2-40B4-BE49-F238E27FC236}">
                <a16:creationId xmlns:a16="http://schemas.microsoft.com/office/drawing/2014/main" id="{836F3F00-62F9-D535-92AE-E4BE9D493A2B}"/>
              </a:ext>
            </a:extLst>
          </p:cNvPr>
          <p:cNvSpPr txBox="1"/>
          <p:nvPr/>
        </p:nvSpPr>
        <p:spPr>
          <a:xfrm>
            <a:off x="1459730" y="1658628"/>
            <a:ext cx="1471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Baby Simone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Dr. Williams - Peds</a:t>
            </a:r>
            <a:endParaRPr sz="1500" dirty="0">
              <a:solidFill>
                <a:srgbClr val="D9D9D9"/>
              </a:solidFill>
              <a:latin typeface="Caveat Medium"/>
              <a:ea typeface="Caveat Medium"/>
              <a:cs typeface="Caveat Medium"/>
              <a:sym typeface="Cave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66"/>
          <p:cNvSpPr/>
          <p:nvPr/>
        </p:nvSpPr>
        <p:spPr>
          <a:xfrm>
            <a:off x="225850" y="1797525"/>
            <a:ext cx="8918100" cy="3346200"/>
          </a:xfrm>
          <a:prstGeom prst="rect">
            <a:avLst/>
          </a:prstGeom>
          <a:solidFill>
            <a:srgbClr val="F4F7F7">
              <a:alpha val="6000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solidFill>
                <a:srgbClr val="5B6770"/>
              </a:solidFill>
            </a:endParaRPr>
          </a:p>
        </p:txBody>
      </p:sp>
      <p:sp>
        <p:nvSpPr>
          <p:cNvPr id="803" name="Google Shape;803;p166"/>
          <p:cNvSpPr txBox="1">
            <a:spLocks noGrp="1"/>
          </p:cNvSpPr>
          <p:nvPr>
            <p:ph type="title" idx="4294967295"/>
          </p:nvPr>
        </p:nvSpPr>
        <p:spPr>
          <a:xfrm>
            <a:off x="1027300" y="827436"/>
            <a:ext cx="73152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Source Sans Pro"/>
                <a:ea typeface="Source Sans Pro"/>
                <a:cs typeface="Source Sans Pro"/>
                <a:sym typeface="Source Sans Pro"/>
              </a:rPr>
              <a:t>Current </a:t>
            </a:r>
            <a:r>
              <a:rPr lang="en" sz="2200">
                <a:latin typeface="Source Sans Pro"/>
                <a:ea typeface="Source Sans Pro"/>
                <a:cs typeface="Source Sans Pro"/>
                <a:sym typeface="Source Sans Pro"/>
              </a:rPr>
              <a:t>Communication</a:t>
            </a:r>
            <a:endParaRPr sz="2200">
              <a:latin typeface="Source Sans Pro"/>
              <a:ea typeface="Source Sans Pro"/>
              <a:cs typeface="Source Sans Pro"/>
              <a:sym typeface="Source Sans Pro"/>
            </a:endParaRPr>
          </a:p>
        </p:txBody>
      </p:sp>
      <p:pic>
        <p:nvPicPr>
          <p:cNvPr id="804" name="Google Shape;804;p166"/>
          <p:cNvPicPr preferRelativeResize="0"/>
          <p:nvPr/>
        </p:nvPicPr>
        <p:blipFill>
          <a:blip r:embed="rId3">
            <a:alphaModFix/>
          </a:blip>
          <a:stretch>
            <a:fillRect/>
          </a:stretch>
        </p:blipFill>
        <p:spPr>
          <a:xfrm>
            <a:off x="356850" y="2249675"/>
            <a:ext cx="4372966" cy="2111750"/>
          </a:xfrm>
          <a:prstGeom prst="rect">
            <a:avLst/>
          </a:prstGeom>
          <a:noFill/>
          <a:ln>
            <a:noFill/>
          </a:ln>
        </p:spPr>
      </p:pic>
      <p:sp>
        <p:nvSpPr>
          <p:cNvPr id="805" name="Google Shape;805;p166"/>
          <p:cNvSpPr txBox="1">
            <a:spLocks noGrp="1"/>
          </p:cNvSpPr>
          <p:nvPr>
            <p:ph type="title" idx="4294967295"/>
          </p:nvPr>
        </p:nvSpPr>
        <p:spPr>
          <a:xfrm>
            <a:off x="5507325" y="827436"/>
            <a:ext cx="73152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Source Sans Pro"/>
                <a:ea typeface="Source Sans Pro"/>
                <a:cs typeface="Source Sans Pro"/>
                <a:sym typeface="Source Sans Pro"/>
              </a:rPr>
              <a:t>TeamBirth </a:t>
            </a:r>
            <a:r>
              <a:rPr lang="en" sz="2200">
                <a:latin typeface="Source Sans Pro"/>
                <a:ea typeface="Source Sans Pro"/>
                <a:cs typeface="Source Sans Pro"/>
                <a:sym typeface="Source Sans Pro"/>
              </a:rPr>
              <a:t>Communication</a:t>
            </a:r>
            <a:endParaRPr sz="2200">
              <a:latin typeface="Source Sans Pro"/>
              <a:ea typeface="Source Sans Pro"/>
              <a:cs typeface="Source Sans Pro"/>
              <a:sym typeface="Source Sans Pro"/>
            </a:endParaRPr>
          </a:p>
        </p:txBody>
      </p:sp>
      <p:pic>
        <p:nvPicPr>
          <p:cNvPr id="806" name="Google Shape;806;p166"/>
          <p:cNvPicPr preferRelativeResize="0"/>
          <p:nvPr/>
        </p:nvPicPr>
        <p:blipFill>
          <a:blip r:embed="rId4">
            <a:alphaModFix/>
          </a:blip>
          <a:stretch>
            <a:fillRect/>
          </a:stretch>
        </p:blipFill>
        <p:spPr>
          <a:xfrm>
            <a:off x="5507325" y="1547000"/>
            <a:ext cx="3213627" cy="35171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p212"/>
          <p:cNvPicPr preferRelativeResize="0"/>
          <p:nvPr/>
        </p:nvPicPr>
        <p:blipFill rotWithShape="1">
          <a:blip r:embed="rId3">
            <a:alphaModFix/>
          </a:blip>
          <a:srcRect l="4551" t="6209" r="2182" b="12304"/>
          <a:stretch/>
        </p:blipFill>
        <p:spPr>
          <a:xfrm>
            <a:off x="116122" y="967400"/>
            <a:ext cx="6088155" cy="4109700"/>
          </a:xfrm>
          <a:prstGeom prst="rect">
            <a:avLst/>
          </a:prstGeom>
          <a:noFill/>
          <a:ln>
            <a:noFill/>
          </a:ln>
          <a:effectLst>
            <a:outerShdw blurRad="57150" dist="19050" dir="5400000" algn="bl" rotWithShape="0">
              <a:srgbClr val="000000">
                <a:alpha val="50000"/>
              </a:srgbClr>
            </a:outerShdw>
          </a:effectLst>
        </p:spPr>
      </p:pic>
      <p:sp>
        <p:nvSpPr>
          <p:cNvPr id="1324" name="Google Shape;1324;p212"/>
          <p:cNvSpPr/>
          <p:nvPr/>
        </p:nvSpPr>
        <p:spPr>
          <a:xfrm>
            <a:off x="5635500" y="-8675"/>
            <a:ext cx="3508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325" name="Google Shape;1325;p212"/>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PLAN</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 2 -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pic>
        <p:nvPicPr>
          <p:cNvPr id="1326" name="Google Shape;1326;p212"/>
          <p:cNvPicPr preferRelativeResize="0"/>
          <p:nvPr/>
        </p:nvPicPr>
        <p:blipFill>
          <a:blip r:embed="rId4">
            <a:alphaModFix/>
          </a:blip>
          <a:stretch>
            <a:fillRect/>
          </a:stretch>
        </p:blipFill>
        <p:spPr>
          <a:xfrm>
            <a:off x="3528648" y="147598"/>
            <a:ext cx="697802" cy="569701"/>
          </a:xfrm>
          <a:prstGeom prst="rect">
            <a:avLst/>
          </a:prstGeom>
          <a:noFill/>
          <a:ln>
            <a:noFill/>
          </a:ln>
        </p:spPr>
      </p:pic>
      <p:sp>
        <p:nvSpPr>
          <p:cNvPr id="1327" name="Google Shape;1327;p212"/>
          <p:cNvSpPr txBox="1"/>
          <p:nvPr/>
        </p:nvSpPr>
        <p:spPr>
          <a:xfrm>
            <a:off x="5705300" y="856225"/>
            <a:ext cx="3309300" cy="361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sz="1800">
                <a:solidFill>
                  <a:schemeClr val="dk1"/>
                </a:solidFill>
                <a:latin typeface="Source Sans Pro"/>
                <a:ea typeface="Source Sans Pro"/>
                <a:cs typeface="Source Sans Pro"/>
                <a:sym typeface="Source Sans Pro"/>
              </a:rPr>
              <a:t>Discuss as a group what you all might discuss with Jade for her, baby Simone, and the labor plan based on her preferences.</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Talk through the initial plan options for Jade and Simone</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Practice discussing Jade’s preferences as you determine each plan</a:t>
            </a:r>
            <a:endParaRPr sz="1800">
              <a:solidFill>
                <a:schemeClr val="dk1"/>
              </a:solidFill>
              <a:latin typeface="Source Sans Pro"/>
              <a:ea typeface="Source Sans Pro"/>
              <a:cs typeface="Source Sans Pro"/>
              <a:sym typeface="Source Sans Pro"/>
            </a:endParaRPr>
          </a:p>
        </p:txBody>
      </p:sp>
      <p:pic>
        <p:nvPicPr>
          <p:cNvPr id="1328" name="Google Shape;1328;p212"/>
          <p:cNvPicPr preferRelativeResize="0"/>
          <p:nvPr/>
        </p:nvPicPr>
        <p:blipFill>
          <a:blip r:embed="rId5">
            <a:alphaModFix/>
          </a:blip>
          <a:stretch>
            <a:fillRect/>
          </a:stretch>
        </p:blipFill>
        <p:spPr>
          <a:xfrm>
            <a:off x="2780662" y="158250"/>
            <a:ext cx="636776" cy="548399"/>
          </a:xfrm>
          <a:prstGeom prst="rect">
            <a:avLst/>
          </a:prstGeom>
          <a:noFill/>
          <a:ln>
            <a:noFill/>
          </a:ln>
        </p:spPr>
      </p:pic>
      <p:grpSp>
        <p:nvGrpSpPr>
          <p:cNvPr id="1330" name="Google Shape;1330;p212"/>
          <p:cNvGrpSpPr/>
          <p:nvPr/>
        </p:nvGrpSpPr>
        <p:grpSpPr>
          <a:xfrm>
            <a:off x="3594750" y="1696688"/>
            <a:ext cx="2337000" cy="2108488"/>
            <a:chOff x="3594750" y="1696688"/>
            <a:chExt cx="2337000" cy="2108488"/>
          </a:xfrm>
        </p:grpSpPr>
        <p:sp>
          <p:nvSpPr>
            <p:cNvPr id="1331" name="Google Shape;1331;p212"/>
            <p:cNvSpPr txBox="1"/>
            <p:nvPr/>
          </p:nvSpPr>
          <p:spPr>
            <a:xfrm>
              <a:off x="3594750" y="1696688"/>
              <a:ext cx="21069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Keep fan close</a:t>
              </a:r>
              <a:endParaRPr sz="15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Keep cool (ice and wet cloths)</a:t>
              </a:r>
              <a:endParaRPr sz="1500">
                <a:solidFill>
                  <a:schemeClr val="dk1"/>
                </a:solidFill>
                <a:latin typeface="Caveat"/>
                <a:ea typeface="Caveat"/>
                <a:cs typeface="Caveat"/>
                <a:sym typeface="Caveat"/>
              </a:endParaRPr>
            </a:p>
          </p:txBody>
        </p:sp>
        <p:sp>
          <p:nvSpPr>
            <p:cNvPr id="1332" name="Google Shape;1332;p212"/>
            <p:cNvSpPr txBox="1"/>
            <p:nvPr/>
          </p:nvSpPr>
          <p:spPr>
            <a:xfrm>
              <a:off x="3594750" y="2526450"/>
              <a:ext cx="23370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Listen to baby on and off</a:t>
              </a:r>
              <a:endParaRPr sz="1500">
                <a:solidFill>
                  <a:schemeClr val="dk1"/>
                </a:solidFill>
                <a:latin typeface="Caveat"/>
                <a:ea typeface="Caveat"/>
                <a:cs typeface="Caveat"/>
                <a:sym typeface="Caveat"/>
              </a:endParaRPr>
            </a:p>
          </p:txBody>
        </p:sp>
        <p:sp>
          <p:nvSpPr>
            <p:cNvPr id="1333" name="Google Shape;1333;p212"/>
            <p:cNvSpPr txBox="1"/>
            <p:nvPr/>
          </p:nvSpPr>
          <p:spPr>
            <a:xfrm>
              <a:off x="3594750" y="3124175"/>
              <a:ext cx="22767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Keep moving! </a:t>
              </a:r>
              <a:endParaRPr sz="15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500">
                  <a:solidFill>
                    <a:schemeClr val="dk1"/>
                  </a:solidFill>
                  <a:latin typeface="Caveat"/>
                  <a:ea typeface="Caveat"/>
                  <a:cs typeface="Caveat"/>
                  <a:sym typeface="Caveat"/>
                </a:rPr>
                <a:t>Ball, stand and sway</a:t>
              </a:r>
              <a:endParaRPr sz="1500">
                <a:solidFill>
                  <a:schemeClr val="dk1"/>
                </a:solidFill>
                <a:latin typeface="Caveat"/>
                <a:ea typeface="Caveat"/>
                <a:cs typeface="Caveat"/>
                <a:sym typeface="Caveat"/>
              </a:endParaRPr>
            </a:p>
          </p:txBody>
        </p:sp>
      </p:grpSp>
      <p:sp>
        <p:nvSpPr>
          <p:cNvPr id="1334" name="Google Shape;1334;p212"/>
          <p:cNvSpPr txBox="1"/>
          <p:nvPr/>
        </p:nvSpPr>
        <p:spPr>
          <a:xfrm>
            <a:off x="194775" y="3226225"/>
            <a:ext cx="29424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epidural eventually, wait if possible</a:t>
            </a:r>
            <a:endParaRPr sz="16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Lots of pictures</a:t>
            </a:r>
            <a:endParaRPr sz="16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I’m so hot!</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At birth:</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No vacuum</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Kyle wants skin to skin too</a:t>
            </a:r>
            <a:endParaRPr sz="1600">
              <a:solidFill>
                <a:schemeClr val="dk1"/>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chemeClr val="dk1"/>
                </a:solidFill>
                <a:latin typeface="Caveat Medium"/>
                <a:ea typeface="Caveat Medium"/>
                <a:cs typeface="Caveat Medium"/>
                <a:sym typeface="Caveat Medium"/>
              </a:rPr>
              <a:t>Placenta pics</a:t>
            </a:r>
            <a:endParaRPr sz="1600">
              <a:solidFill>
                <a:schemeClr val="dk1"/>
              </a:solidFill>
              <a:latin typeface="Caveat Medium"/>
              <a:ea typeface="Caveat Medium"/>
              <a:cs typeface="Caveat Medium"/>
              <a:sym typeface="Caveat Medium"/>
            </a:endParaRPr>
          </a:p>
        </p:txBody>
      </p:sp>
      <p:sp>
        <p:nvSpPr>
          <p:cNvPr id="2" name="Google Shape;1329;p150">
            <a:extLst>
              <a:ext uri="{FF2B5EF4-FFF2-40B4-BE49-F238E27FC236}">
                <a16:creationId xmlns:a16="http://schemas.microsoft.com/office/drawing/2014/main" id="{98AD2862-3E28-EF10-0DC8-E540791B97AB}"/>
              </a:ext>
            </a:extLst>
          </p:cNvPr>
          <p:cNvSpPr txBox="1"/>
          <p:nvPr/>
        </p:nvSpPr>
        <p:spPr>
          <a:xfrm>
            <a:off x="226905" y="1658628"/>
            <a:ext cx="15117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Jade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Kyle - partner	</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Maria - RN</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Amanda - Midwife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Dr. George - OB</a:t>
            </a:r>
            <a:endParaRPr sz="1500" dirty="0">
              <a:solidFill>
                <a:srgbClr val="D9D9D9"/>
              </a:solidFill>
              <a:latin typeface="Caveat Medium"/>
              <a:ea typeface="Caveat Medium"/>
              <a:cs typeface="Caveat Medium"/>
              <a:sym typeface="Caveat Medium"/>
            </a:endParaRPr>
          </a:p>
        </p:txBody>
      </p:sp>
      <p:sp>
        <p:nvSpPr>
          <p:cNvPr id="3" name="Google Shape;1330;p150">
            <a:extLst>
              <a:ext uri="{FF2B5EF4-FFF2-40B4-BE49-F238E27FC236}">
                <a16:creationId xmlns:a16="http://schemas.microsoft.com/office/drawing/2014/main" id="{518CA620-44B6-F467-D9B6-E28CA83409E8}"/>
              </a:ext>
            </a:extLst>
          </p:cNvPr>
          <p:cNvSpPr txBox="1"/>
          <p:nvPr/>
        </p:nvSpPr>
        <p:spPr>
          <a:xfrm>
            <a:off x="1459730" y="1658628"/>
            <a:ext cx="1471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Baby Simone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Dr. Williams - Peds</a:t>
            </a:r>
            <a:endParaRPr sz="1500" dirty="0">
              <a:solidFill>
                <a:srgbClr val="D9D9D9"/>
              </a:solidFill>
              <a:latin typeface="Caveat Medium"/>
              <a:ea typeface="Caveat Medium"/>
              <a:cs typeface="Caveat Medium"/>
              <a:sym typeface="Cave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pic>
        <p:nvPicPr>
          <p:cNvPr id="1339" name="Google Shape;1339;p213"/>
          <p:cNvPicPr preferRelativeResize="0"/>
          <p:nvPr/>
        </p:nvPicPr>
        <p:blipFill rotWithShape="1">
          <a:blip r:embed="rId3">
            <a:alphaModFix/>
          </a:blip>
          <a:srcRect l="4551" t="6209" r="2182" b="12304"/>
          <a:stretch/>
        </p:blipFill>
        <p:spPr>
          <a:xfrm>
            <a:off x="54975" y="923075"/>
            <a:ext cx="6088155" cy="4109700"/>
          </a:xfrm>
          <a:prstGeom prst="rect">
            <a:avLst/>
          </a:prstGeom>
          <a:noFill/>
          <a:ln>
            <a:noFill/>
          </a:ln>
          <a:effectLst>
            <a:outerShdw blurRad="57150" dist="19050" dir="5400000" algn="bl" rotWithShape="0">
              <a:srgbClr val="000000">
                <a:alpha val="50000"/>
              </a:srgbClr>
            </a:outerShdw>
          </a:effectLst>
        </p:spPr>
      </p:pic>
      <p:sp>
        <p:nvSpPr>
          <p:cNvPr id="1340" name="Google Shape;1340;p213"/>
          <p:cNvSpPr/>
          <p:nvPr/>
        </p:nvSpPr>
        <p:spPr>
          <a:xfrm>
            <a:off x="5635500" y="-8675"/>
            <a:ext cx="3508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341" name="Google Shape;1341;p213"/>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NEXT HUDDLE</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 2 - </a:t>
            </a:r>
            <a:r>
              <a:rPr lang="en" sz="1800">
                <a:solidFill>
                  <a:schemeClr val="accent5"/>
                </a:solidFill>
                <a:latin typeface="Source Sans Pro"/>
                <a:ea typeface="Source Sans Pro"/>
                <a:cs typeface="Source Sans Pro"/>
                <a:sym typeface="Source Sans Pro"/>
              </a:rPr>
              <a:t>HUDDLE 1</a:t>
            </a:r>
            <a:endParaRPr>
              <a:solidFill>
                <a:schemeClr val="accent5"/>
              </a:solidFill>
            </a:endParaRPr>
          </a:p>
        </p:txBody>
      </p:sp>
      <p:sp>
        <p:nvSpPr>
          <p:cNvPr id="1343" name="Google Shape;1343;p213"/>
          <p:cNvSpPr txBox="1"/>
          <p:nvPr/>
        </p:nvSpPr>
        <p:spPr>
          <a:xfrm>
            <a:off x="5733675" y="856225"/>
            <a:ext cx="3309300" cy="210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Turn to a neighbor (pairs of 2-3)</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Tell each other what to expect for when the next huddle could happen</a:t>
            </a:r>
            <a:endParaRPr sz="1800">
              <a:solidFill>
                <a:schemeClr val="dk1"/>
              </a:solidFill>
              <a:latin typeface="Source Sans Pro"/>
              <a:ea typeface="Source Sans Pro"/>
              <a:cs typeface="Source Sans Pro"/>
              <a:sym typeface="Source Sans Pro"/>
            </a:endParaRPr>
          </a:p>
        </p:txBody>
      </p:sp>
      <p:pic>
        <p:nvPicPr>
          <p:cNvPr id="1344" name="Google Shape;1344;p213"/>
          <p:cNvPicPr preferRelativeResize="0"/>
          <p:nvPr/>
        </p:nvPicPr>
        <p:blipFill>
          <a:blip r:embed="rId4">
            <a:alphaModFix/>
          </a:blip>
          <a:stretch>
            <a:fillRect/>
          </a:stretch>
        </p:blipFill>
        <p:spPr>
          <a:xfrm>
            <a:off x="2846479" y="124650"/>
            <a:ext cx="588872" cy="615600"/>
          </a:xfrm>
          <a:prstGeom prst="rect">
            <a:avLst/>
          </a:prstGeom>
          <a:noFill/>
          <a:ln>
            <a:noFill/>
          </a:ln>
        </p:spPr>
      </p:pic>
      <p:sp>
        <p:nvSpPr>
          <p:cNvPr id="1345" name="Google Shape;1345;p213"/>
          <p:cNvSpPr txBox="1"/>
          <p:nvPr/>
        </p:nvSpPr>
        <p:spPr>
          <a:xfrm>
            <a:off x="169325" y="3168500"/>
            <a:ext cx="29424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rgbClr val="999999"/>
                </a:solidFill>
                <a:latin typeface="Caveat Medium"/>
                <a:ea typeface="Caveat Medium"/>
                <a:cs typeface="Caveat Medium"/>
                <a:sym typeface="Caveat Medium"/>
              </a:rPr>
              <a:t>epidural eventually, wait if possible</a:t>
            </a:r>
            <a:endParaRPr sz="1600">
              <a:solidFill>
                <a:srgbClr val="999999"/>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600">
                <a:solidFill>
                  <a:srgbClr val="999999"/>
                </a:solidFill>
                <a:latin typeface="Caveat Medium"/>
                <a:ea typeface="Caveat Medium"/>
                <a:cs typeface="Caveat Medium"/>
                <a:sym typeface="Caveat Medium"/>
              </a:rPr>
              <a:t>Lots of pictures</a:t>
            </a:r>
            <a:endParaRPr sz="1600">
              <a:solidFill>
                <a:srgbClr val="999999"/>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600">
                <a:solidFill>
                  <a:srgbClr val="999999"/>
                </a:solidFill>
                <a:latin typeface="Caveat Medium"/>
                <a:ea typeface="Caveat Medium"/>
                <a:cs typeface="Caveat Medium"/>
                <a:sym typeface="Caveat Medium"/>
              </a:rPr>
              <a:t>I’m so hot!</a:t>
            </a:r>
            <a:endParaRPr sz="1600">
              <a:solidFill>
                <a:srgbClr val="999999"/>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rgbClr val="999999"/>
                </a:solidFill>
                <a:latin typeface="Caveat Medium"/>
                <a:ea typeface="Caveat Medium"/>
                <a:cs typeface="Caveat Medium"/>
                <a:sym typeface="Caveat Medium"/>
              </a:rPr>
              <a:t>At birth:</a:t>
            </a:r>
            <a:endParaRPr sz="1600">
              <a:solidFill>
                <a:srgbClr val="999999"/>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rgbClr val="999999"/>
                </a:solidFill>
                <a:latin typeface="Caveat Medium"/>
                <a:ea typeface="Caveat Medium"/>
                <a:cs typeface="Caveat Medium"/>
                <a:sym typeface="Caveat Medium"/>
              </a:rPr>
              <a:t>No vacuum</a:t>
            </a:r>
            <a:endParaRPr sz="1600">
              <a:solidFill>
                <a:srgbClr val="999999"/>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rgbClr val="999999"/>
                </a:solidFill>
                <a:latin typeface="Caveat Medium"/>
                <a:ea typeface="Caveat Medium"/>
                <a:cs typeface="Caveat Medium"/>
                <a:sym typeface="Caveat Medium"/>
              </a:rPr>
              <a:t>Kyle wants skin to skin too</a:t>
            </a:r>
            <a:endParaRPr sz="1600">
              <a:solidFill>
                <a:srgbClr val="999999"/>
              </a:solidFill>
              <a:latin typeface="Caveat Medium"/>
              <a:ea typeface="Caveat Medium"/>
              <a:cs typeface="Caveat Medium"/>
              <a:sym typeface="Caveat Medium"/>
            </a:endParaRPr>
          </a:p>
          <a:p>
            <a:pPr marL="914400" lvl="0" indent="0" algn="l" rtl="0">
              <a:spcBef>
                <a:spcPts val="0"/>
              </a:spcBef>
              <a:spcAft>
                <a:spcPts val="0"/>
              </a:spcAft>
              <a:buClr>
                <a:schemeClr val="dk1"/>
              </a:buClr>
              <a:buSzPts val="1100"/>
              <a:buFont typeface="Arial"/>
              <a:buNone/>
            </a:pPr>
            <a:r>
              <a:rPr lang="en" sz="1600">
                <a:solidFill>
                  <a:srgbClr val="999999"/>
                </a:solidFill>
                <a:latin typeface="Caveat Medium"/>
                <a:ea typeface="Caveat Medium"/>
                <a:cs typeface="Caveat Medium"/>
                <a:sym typeface="Caveat Medium"/>
              </a:rPr>
              <a:t>Placenta pics</a:t>
            </a:r>
            <a:endParaRPr sz="1600">
              <a:solidFill>
                <a:srgbClr val="999999"/>
              </a:solidFill>
              <a:latin typeface="Caveat Medium"/>
              <a:ea typeface="Caveat Medium"/>
              <a:cs typeface="Caveat Medium"/>
              <a:sym typeface="Caveat Medium"/>
            </a:endParaRPr>
          </a:p>
        </p:txBody>
      </p:sp>
      <p:sp>
        <p:nvSpPr>
          <p:cNvPr id="1346" name="Google Shape;1346;p213"/>
          <p:cNvSpPr txBox="1"/>
          <p:nvPr/>
        </p:nvSpPr>
        <p:spPr>
          <a:xfrm>
            <a:off x="3423500" y="1778750"/>
            <a:ext cx="2211900" cy="677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rgbClr val="999999"/>
                </a:solidFill>
                <a:latin typeface="Caveat"/>
                <a:ea typeface="Caveat"/>
                <a:cs typeface="Caveat"/>
                <a:sym typeface="Caveat"/>
              </a:rPr>
              <a:t>Keep fan close</a:t>
            </a:r>
            <a:endParaRPr sz="1600">
              <a:solidFill>
                <a:srgbClr val="999999"/>
              </a:solidFill>
              <a:latin typeface="Caveat"/>
              <a:ea typeface="Caveat"/>
              <a:cs typeface="Caveat"/>
              <a:sym typeface="Caveat"/>
            </a:endParaRPr>
          </a:p>
          <a:p>
            <a:pPr marL="0" lvl="0" indent="0" algn="l" rtl="0">
              <a:lnSpc>
                <a:spcPct val="100000"/>
              </a:lnSpc>
              <a:spcBef>
                <a:spcPts val="0"/>
              </a:spcBef>
              <a:spcAft>
                <a:spcPts val="0"/>
              </a:spcAft>
              <a:buNone/>
            </a:pPr>
            <a:r>
              <a:rPr lang="en" sz="1600">
                <a:solidFill>
                  <a:srgbClr val="999999"/>
                </a:solidFill>
                <a:latin typeface="Caveat"/>
                <a:ea typeface="Caveat"/>
                <a:cs typeface="Caveat"/>
                <a:sym typeface="Caveat"/>
              </a:rPr>
              <a:t>Keep cool (ice and wet cloths)</a:t>
            </a:r>
            <a:endParaRPr sz="1600">
              <a:solidFill>
                <a:srgbClr val="999999"/>
              </a:solidFill>
              <a:latin typeface="Caveat"/>
              <a:ea typeface="Caveat"/>
              <a:cs typeface="Caveat"/>
              <a:sym typeface="Caveat"/>
            </a:endParaRPr>
          </a:p>
        </p:txBody>
      </p:sp>
      <p:sp>
        <p:nvSpPr>
          <p:cNvPr id="1347" name="Google Shape;1347;p213"/>
          <p:cNvSpPr txBox="1"/>
          <p:nvPr/>
        </p:nvSpPr>
        <p:spPr>
          <a:xfrm>
            <a:off x="3403500" y="2455850"/>
            <a:ext cx="2337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999999"/>
                </a:solidFill>
                <a:latin typeface="Caveat"/>
                <a:ea typeface="Caveat"/>
                <a:cs typeface="Caveat"/>
                <a:sym typeface="Caveat"/>
              </a:rPr>
              <a:t>Listen to baby on and off</a:t>
            </a:r>
            <a:endParaRPr sz="1600">
              <a:solidFill>
                <a:srgbClr val="999999"/>
              </a:solidFill>
              <a:latin typeface="Caveat"/>
              <a:ea typeface="Caveat"/>
              <a:cs typeface="Caveat"/>
              <a:sym typeface="Caveat"/>
            </a:endParaRPr>
          </a:p>
        </p:txBody>
      </p:sp>
      <p:sp>
        <p:nvSpPr>
          <p:cNvPr id="1348" name="Google Shape;1348;p213"/>
          <p:cNvSpPr txBox="1"/>
          <p:nvPr/>
        </p:nvSpPr>
        <p:spPr>
          <a:xfrm>
            <a:off x="3581575" y="3085675"/>
            <a:ext cx="22767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999999"/>
                </a:solidFill>
                <a:latin typeface="Caveat"/>
                <a:ea typeface="Caveat"/>
                <a:cs typeface="Caveat"/>
                <a:sym typeface="Caveat"/>
              </a:rPr>
              <a:t>Keep moving! </a:t>
            </a:r>
            <a:endParaRPr sz="1600">
              <a:solidFill>
                <a:srgbClr val="999999"/>
              </a:solidFill>
              <a:latin typeface="Caveat"/>
              <a:ea typeface="Caveat"/>
              <a:cs typeface="Caveat"/>
              <a:sym typeface="Caveat"/>
            </a:endParaRPr>
          </a:p>
          <a:p>
            <a:pPr marL="0" lvl="0" indent="0" algn="l" rtl="0">
              <a:lnSpc>
                <a:spcPct val="115000"/>
              </a:lnSpc>
              <a:spcBef>
                <a:spcPts val="0"/>
              </a:spcBef>
              <a:spcAft>
                <a:spcPts val="0"/>
              </a:spcAft>
              <a:buNone/>
            </a:pPr>
            <a:r>
              <a:rPr lang="en" sz="1600">
                <a:solidFill>
                  <a:srgbClr val="999999"/>
                </a:solidFill>
                <a:latin typeface="Caveat"/>
                <a:ea typeface="Caveat"/>
                <a:cs typeface="Caveat"/>
                <a:sym typeface="Caveat"/>
              </a:rPr>
              <a:t>Ball, stand and sway</a:t>
            </a:r>
            <a:endParaRPr sz="1600">
              <a:solidFill>
                <a:srgbClr val="999999"/>
              </a:solidFill>
              <a:latin typeface="Caveat"/>
              <a:ea typeface="Caveat"/>
              <a:cs typeface="Caveat"/>
              <a:sym typeface="Caveat"/>
            </a:endParaRPr>
          </a:p>
        </p:txBody>
      </p:sp>
      <p:sp>
        <p:nvSpPr>
          <p:cNvPr id="1349" name="Google Shape;1349;p213"/>
          <p:cNvSpPr txBox="1">
            <a:spLocks noGrp="1"/>
          </p:cNvSpPr>
          <p:nvPr>
            <p:ph type="body" idx="4294967295"/>
          </p:nvPr>
        </p:nvSpPr>
        <p:spPr>
          <a:xfrm>
            <a:off x="5733675" y="3882800"/>
            <a:ext cx="3190800" cy="10209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i="1">
                <a:solidFill>
                  <a:schemeClr val="dk1"/>
                </a:solidFill>
              </a:rPr>
              <a:t>EXAMPLES</a:t>
            </a:r>
            <a:endParaRPr b="1" i="1">
              <a:solidFill>
                <a:schemeClr val="dk1"/>
              </a:solidFill>
            </a:endParaRPr>
          </a:p>
          <a:p>
            <a:pPr marL="457200" lvl="0" indent="-317500" algn="l" rtl="0">
              <a:lnSpc>
                <a:spcPct val="100000"/>
              </a:lnSpc>
              <a:spcBef>
                <a:spcPts val="1000"/>
              </a:spcBef>
              <a:spcAft>
                <a:spcPts val="0"/>
              </a:spcAft>
              <a:buClr>
                <a:schemeClr val="dk1"/>
              </a:buClr>
              <a:buSzPts val="1400"/>
              <a:buChar char="●"/>
            </a:pPr>
            <a:r>
              <a:rPr lang="en" sz="1400" i="1">
                <a:solidFill>
                  <a:schemeClr val="dk1"/>
                </a:solidFill>
              </a:rPr>
              <a:t>As needed</a:t>
            </a:r>
            <a:endParaRPr sz="1400" i="1">
              <a:solidFill>
                <a:schemeClr val="dk1"/>
              </a:solidFill>
            </a:endParaRPr>
          </a:p>
          <a:p>
            <a:pPr marL="457200" lvl="0" indent="-317500" algn="l" rtl="0">
              <a:lnSpc>
                <a:spcPct val="100000"/>
              </a:lnSpc>
              <a:spcBef>
                <a:spcPts val="0"/>
              </a:spcBef>
              <a:spcAft>
                <a:spcPts val="0"/>
              </a:spcAft>
              <a:buClr>
                <a:schemeClr val="dk1"/>
              </a:buClr>
              <a:buSzPts val="1400"/>
              <a:buChar char="●"/>
            </a:pPr>
            <a:r>
              <a:rPr lang="en" sz="1400" i="1">
                <a:solidFill>
                  <a:schemeClr val="dk1"/>
                </a:solidFill>
              </a:rPr>
              <a:t>Per request by anyone on the team</a:t>
            </a:r>
            <a:endParaRPr sz="1400" i="1">
              <a:solidFill>
                <a:schemeClr val="dk1"/>
              </a:solidFill>
            </a:endParaRPr>
          </a:p>
        </p:txBody>
      </p:sp>
      <p:sp>
        <p:nvSpPr>
          <p:cNvPr id="1350" name="Google Shape;1350;p213"/>
          <p:cNvSpPr txBox="1"/>
          <p:nvPr/>
        </p:nvSpPr>
        <p:spPr>
          <a:xfrm>
            <a:off x="3059450" y="3956125"/>
            <a:ext cx="26742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1"/>
                </a:solidFill>
                <a:latin typeface="Caveat"/>
                <a:ea typeface="Caveat"/>
                <a:cs typeface="Caveat"/>
                <a:sym typeface="Caveat"/>
              </a:rPr>
              <a:t>After next exam (in a couple hours)</a:t>
            </a:r>
            <a:endParaRPr sz="16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600">
                <a:solidFill>
                  <a:schemeClr val="dk1"/>
                </a:solidFill>
                <a:latin typeface="Caveat"/>
                <a:ea typeface="Caveat"/>
                <a:cs typeface="Caveat"/>
                <a:sym typeface="Caveat"/>
              </a:rPr>
              <a:t>By request</a:t>
            </a:r>
            <a:endParaRPr sz="1600">
              <a:solidFill>
                <a:schemeClr val="dk1"/>
              </a:solidFill>
              <a:latin typeface="Caveat"/>
              <a:ea typeface="Caveat"/>
              <a:cs typeface="Caveat"/>
              <a:sym typeface="Caveat"/>
            </a:endParaRPr>
          </a:p>
        </p:txBody>
      </p:sp>
      <p:sp>
        <p:nvSpPr>
          <p:cNvPr id="2" name="Google Shape;1329;p150">
            <a:extLst>
              <a:ext uri="{FF2B5EF4-FFF2-40B4-BE49-F238E27FC236}">
                <a16:creationId xmlns:a16="http://schemas.microsoft.com/office/drawing/2014/main" id="{6B8DBC81-A5E8-A693-D416-15BE1CA99031}"/>
              </a:ext>
            </a:extLst>
          </p:cNvPr>
          <p:cNvSpPr txBox="1"/>
          <p:nvPr/>
        </p:nvSpPr>
        <p:spPr>
          <a:xfrm>
            <a:off x="226905" y="1658628"/>
            <a:ext cx="15117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Jade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Kyle - partner	</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Maria - RN</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Amanda - Midwife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Clr>
                <a:srgbClr val="000000"/>
              </a:buClr>
              <a:buSzPts val="1100"/>
              <a:buFont typeface="Arial"/>
              <a:buNone/>
            </a:pPr>
            <a:r>
              <a:rPr lang="en" sz="1500" dirty="0">
                <a:solidFill>
                  <a:srgbClr val="D9D9D9"/>
                </a:solidFill>
                <a:latin typeface="Caveat Medium"/>
                <a:ea typeface="Caveat Medium"/>
                <a:cs typeface="Caveat Medium"/>
                <a:sym typeface="Caveat Medium"/>
              </a:rPr>
              <a:t>Dr. George - OB</a:t>
            </a:r>
            <a:endParaRPr sz="1500" dirty="0">
              <a:solidFill>
                <a:srgbClr val="D9D9D9"/>
              </a:solidFill>
              <a:latin typeface="Caveat Medium"/>
              <a:ea typeface="Caveat Medium"/>
              <a:cs typeface="Caveat Medium"/>
              <a:sym typeface="Caveat Medium"/>
            </a:endParaRPr>
          </a:p>
        </p:txBody>
      </p:sp>
      <p:sp>
        <p:nvSpPr>
          <p:cNvPr id="3" name="Google Shape;1330;p150">
            <a:extLst>
              <a:ext uri="{FF2B5EF4-FFF2-40B4-BE49-F238E27FC236}">
                <a16:creationId xmlns:a16="http://schemas.microsoft.com/office/drawing/2014/main" id="{61ECE446-476F-A6E9-13E8-B4F918C2422F}"/>
              </a:ext>
            </a:extLst>
          </p:cNvPr>
          <p:cNvSpPr txBox="1"/>
          <p:nvPr/>
        </p:nvSpPr>
        <p:spPr>
          <a:xfrm>
            <a:off x="1459730" y="1658628"/>
            <a:ext cx="1471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Baby Simone</a:t>
            </a:r>
            <a:endParaRPr sz="1500" dirty="0">
              <a:solidFill>
                <a:srgbClr val="D9D9D9"/>
              </a:solidFill>
              <a:latin typeface="Caveat Medium"/>
              <a:ea typeface="Caveat Medium"/>
              <a:cs typeface="Caveat Medium"/>
              <a:sym typeface="Caveat Medium"/>
            </a:endParaRPr>
          </a:p>
          <a:p>
            <a:pPr marL="0" lvl="0" indent="0" algn="l" rtl="0">
              <a:spcBef>
                <a:spcPts val="0"/>
              </a:spcBef>
              <a:spcAft>
                <a:spcPts val="0"/>
              </a:spcAft>
              <a:buNone/>
            </a:pPr>
            <a:r>
              <a:rPr lang="en" sz="1500" dirty="0">
                <a:solidFill>
                  <a:srgbClr val="D9D9D9"/>
                </a:solidFill>
                <a:latin typeface="Caveat Medium"/>
                <a:ea typeface="Caveat Medium"/>
                <a:cs typeface="Caveat Medium"/>
                <a:sym typeface="Caveat Medium"/>
              </a:rPr>
              <a:t>Dr. Williams - Peds</a:t>
            </a:r>
            <a:endParaRPr sz="1500" dirty="0">
              <a:solidFill>
                <a:srgbClr val="D9D9D9"/>
              </a:solidFill>
              <a:latin typeface="Caveat Medium"/>
              <a:ea typeface="Caveat Medium"/>
              <a:cs typeface="Caveat Medium"/>
              <a:sym typeface="Cave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2" name="Google Shape;1387;p217">
            <a:extLst>
              <a:ext uri="{FF2B5EF4-FFF2-40B4-BE49-F238E27FC236}">
                <a16:creationId xmlns:a16="http://schemas.microsoft.com/office/drawing/2014/main" id="{5D787A82-F9CC-4A98-0183-AD466B0DD132}"/>
              </a:ext>
            </a:extLst>
          </p:cNvPr>
          <p:cNvPicPr preferRelativeResize="0"/>
          <p:nvPr/>
        </p:nvPicPr>
        <p:blipFill rotWithShape="1">
          <a:blip r:embed="rId3">
            <a:alphaModFix/>
          </a:blip>
          <a:srcRect b="13141"/>
          <a:stretch/>
        </p:blipFill>
        <p:spPr>
          <a:xfrm>
            <a:off x="592620" y="224918"/>
            <a:ext cx="7584831" cy="4825657"/>
          </a:xfrm>
          <a:prstGeom prst="rect">
            <a:avLst/>
          </a:prstGeom>
          <a:noFill/>
          <a:ln>
            <a:noFill/>
          </a:ln>
          <a:effectLst>
            <a:outerShdw blurRad="57150" dist="19050" dir="5400000" algn="bl" rotWithShape="0">
              <a:srgbClr val="000000">
                <a:alpha val="50000"/>
              </a:srgbClr>
            </a:outerShdw>
          </a:effectLst>
        </p:spPr>
      </p:pic>
      <p:sp>
        <p:nvSpPr>
          <p:cNvPr id="1356" name="Google Shape;1356;p214"/>
          <p:cNvSpPr txBox="1"/>
          <p:nvPr/>
        </p:nvSpPr>
        <p:spPr>
          <a:xfrm>
            <a:off x="4891723" y="1662998"/>
            <a:ext cx="2071483" cy="830966"/>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dirty="0">
                <a:solidFill>
                  <a:schemeClr val="dk1"/>
                </a:solidFill>
                <a:latin typeface="Caveat"/>
                <a:ea typeface="Caveat"/>
                <a:cs typeface="Caveat"/>
                <a:sym typeface="Caveat"/>
              </a:rPr>
              <a:t>Keep fan close</a:t>
            </a:r>
          </a:p>
          <a:p>
            <a:r>
              <a:rPr lang="en-US" dirty="0">
                <a:solidFill>
                  <a:schemeClr val="dk1"/>
                </a:solidFill>
                <a:latin typeface="Caveat"/>
                <a:ea typeface="Caveat"/>
                <a:cs typeface="Caveat"/>
                <a:sym typeface="Caveat"/>
              </a:rPr>
              <a:t>Keep cool (ice and wet cloths)</a:t>
            </a:r>
          </a:p>
          <a:p>
            <a:pPr marL="0" lvl="0" indent="0" algn="l" rtl="0">
              <a:lnSpc>
                <a:spcPct val="100000"/>
              </a:lnSpc>
              <a:spcBef>
                <a:spcPts val="0"/>
              </a:spcBef>
              <a:spcAft>
                <a:spcPts val="0"/>
              </a:spcAft>
              <a:buNone/>
            </a:pPr>
            <a:endParaRPr dirty="0">
              <a:solidFill>
                <a:schemeClr val="dk1"/>
              </a:solidFill>
              <a:latin typeface="Caveat"/>
              <a:ea typeface="Caveat"/>
              <a:cs typeface="Caveat"/>
              <a:sym typeface="Caveat"/>
            </a:endParaRPr>
          </a:p>
        </p:txBody>
      </p:sp>
      <p:sp>
        <p:nvSpPr>
          <p:cNvPr id="1357" name="Google Shape;1357;p214"/>
          <p:cNvSpPr txBox="1"/>
          <p:nvPr/>
        </p:nvSpPr>
        <p:spPr>
          <a:xfrm>
            <a:off x="4891723" y="2755915"/>
            <a:ext cx="2337000" cy="432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1"/>
                </a:solidFill>
                <a:latin typeface="Caveat"/>
                <a:ea typeface="Caveat"/>
                <a:cs typeface="Caveat"/>
                <a:sym typeface="Caveat"/>
              </a:rPr>
              <a:t>Listen to baby on and off</a:t>
            </a:r>
            <a:endParaRPr dirty="0">
              <a:solidFill>
                <a:schemeClr val="dk1"/>
              </a:solidFill>
              <a:latin typeface="Caveat"/>
              <a:ea typeface="Caveat"/>
              <a:cs typeface="Caveat"/>
              <a:sym typeface="Caveat"/>
            </a:endParaRPr>
          </a:p>
        </p:txBody>
      </p:sp>
      <p:sp>
        <p:nvSpPr>
          <p:cNvPr id="1358" name="Google Shape;1358;p214"/>
          <p:cNvSpPr txBox="1"/>
          <p:nvPr/>
        </p:nvSpPr>
        <p:spPr>
          <a:xfrm>
            <a:off x="4758965" y="3188311"/>
            <a:ext cx="268224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veat"/>
              </a:rPr>
              <a:t>Labor</a:t>
            </a:r>
            <a:r>
              <a:rPr lang="en" dirty="0">
                <a:solidFill>
                  <a:schemeClr val="dk1"/>
                </a:solidFill>
                <a:latin typeface="Caveat"/>
                <a:ea typeface="Caveat"/>
                <a:cs typeface="Caveat"/>
                <a:sym typeface="Caveat"/>
              </a:rPr>
              <a:t> - Keep moving! </a:t>
            </a:r>
            <a:endParaRPr dirty="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dirty="0">
                <a:solidFill>
                  <a:schemeClr val="dk1"/>
                </a:solidFill>
                <a:latin typeface="Caveat"/>
                <a:ea typeface="Caveat"/>
                <a:cs typeface="Caveat"/>
                <a:sym typeface="Caveat"/>
              </a:rPr>
              <a:t>   Ball, stand and sway</a:t>
            </a:r>
            <a:endParaRPr dirty="0">
              <a:solidFill>
                <a:schemeClr val="dk1"/>
              </a:solidFill>
              <a:latin typeface="Caveat"/>
              <a:ea typeface="Caveat"/>
              <a:cs typeface="Caveat"/>
              <a:sym typeface="Caveat"/>
            </a:endParaRPr>
          </a:p>
        </p:txBody>
      </p:sp>
      <p:sp>
        <p:nvSpPr>
          <p:cNvPr id="1359" name="Google Shape;1359;p214"/>
          <p:cNvSpPr txBox="1"/>
          <p:nvPr/>
        </p:nvSpPr>
        <p:spPr>
          <a:xfrm>
            <a:off x="4644610" y="3960785"/>
            <a:ext cx="268224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dk1"/>
                </a:solidFill>
                <a:latin typeface="Caveat"/>
                <a:ea typeface="Caveat"/>
                <a:cs typeface="Caveat"/>
                <a:sym typeface="Caveat"/>
              </a:rPr>
              <a:t>After next exam (in a couple hours)</a:t>
            </a:r>
          </a:p>
          <a:p>
            <a:pPr>
              <a:lnSpc>
                <a:spcPct val="115000"/>
              </a:lnSpc>
            </a:pPr>
            <a:r>
              <a:rPr lang="en-US" dirty="0">
                <a:solidFill>
                  <a:schemeClr val="dk1"/>
                </a:solidFill>
                <a:latin typeface="Caveat"/>
                <a:ea typeface="Caveat"/>
                <a:cs typeface="Caveat"/>
                <a:sym typeface="Caveat"/>
              </a:rPr>
              <a:t>By request</a:t>
            </a:r>
          </a:p>
        </p:txBody>
      </p:sp>
      <p:sp>
        <p:nvSpPr>
          <p:cNvPr id="1360" name="Google Shape;1360;p214"/>
          <p:cNvSpPr txBox="1"/>
          <p:nvPr/>
        </p:nvSpPr>
        <p:spPr>
          <a:xfrm>
            <a:off x="1304825" y="4031796"/>
            <a:ext cx="1665894"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At birth- No vacuum</a:t>
            </a:r>
          </a:p>
        </p:txBody>
      </p:sp>
      <p:sp>
        <p:nvSpPr>
          <p:cNvPr id="1361" name="Google Shape;1361;p214"/>
          <p:cNvSpPr txBox="1"/>
          <p:nvPr/>
        </p:nvSpPr>
        <p:spPr>
          <a:xfrm>
            <a:off x="1270985" y="3527620"/>
            <a:ext cx="229315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epidural eventually, wait if possible</a:t>
            </a:r>
            <a:endParaRPr dirty="0">
              <a:solidFill>
                <a:schemeClr val="dk1"/>
              </a:solidFill>
              <a:latin typeface="Caveat Medium"/>
              <a:ea typeface="Caveat Medium"/>
              <a:cs typeface="Caveat Medium"/>
              <a:sym typeface="Caveat Medium"/>
            </a:endParaRPr>
          </a:p>
        </p:txBody>
      </p:sp>
      <p:sp>
        <p:nvSpPr>
          <p:cNvPr id="1362" name="Google Shape;1362;p214"/>
          <p:cNvSpPr txBox="1"/>
          <p:nvPr/>
        </p:nvSpPr>
        <p:spPr>
          <a:xfrm>
            <a:off x="1333327" y="3180767"/>
            <a:ext cx="236399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I’m so hot!       Lots of photos!</a:t>
            </a:r>
            <a:endParaRPr dirty="0">
              <a:solidFill>
                <a:schemeClr val="dk1"/>
              </a:solidFill>
              <a:latin typeface="Caveat Medium"/>
              <a:ea typeface="Caveat Medium"/>
              <a:cs typeface="Caveat Medium"/>
              <a:sym typeface="Caveat Medium"/>
            </a:endParaRPr>
          </a:p>
        </p:txBody>
      </p:sp>
      <p:sp>
        <p:nvSpPr>
          <p:cNvPr id="1363" name="Google Shape;1363;p214"/>
          <p:cNvSpPr txBox="1"/>
          <p:nvPr/>
        </p:nvSpPr>
        <p:spPr>
          <a:xfrm>
            <a:off x="1914138" y="942151"/>
            <a:ext cx="6912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dk1"/>
                </a:solidFill>
                <a:latin typeface="Caveat Medium"/>
                <a:ea typeface="Caveat Medium"/>
                <a:cs typeface="Caveat Medium"/>
                <a:sym typeface="Caveat Medium"/>
              </a:rPr>
              <a:t>Jade</a:t>
            </a:r>
            <a:endParaRPr sz="1600" dirty="0"/>
          </a:p>
        </p:txBody>
      </p:sp>
      <p:sp>
        <p:nvSpPr>
          <p:cNvPr id="1364" name="Google Shape;1364;p214"/>
          <p:cNvSpPr txBox="1"/>
          <p:nvPr/>
        </p:nvSpPr>
        <p:spPr>
          <a:xfrm>
            <a:off x="3010281" y="998305"/>
            <a:ext cx="110772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Baby Simone</a:t>
            </a:r>
            <a:endParaRPr dirty="0"/>
          </a:p>
        </p:txBody>
      </p:sp>
      <p:sp>
        <p:nvSpPr>
          <p:cNvPr id="1365" name="Google Shape;1365;p214"/>
          <p:cNvSpPr txBox="1"/>
          <p:nvPr/>
        </p:nvSpPr>
        <p:spPr>
          <a:xfrm>
            <a:off x="2970719" y="1316736"/>
            <a:ext cx="1453211"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Dr. Williams- Peds</a:t>
            </a:r>
            <a:endParaRPr dirty="0"/>
          </a:p>
        </p:txBody>
      </p:sp>
      <p:sp>
        <p:nvSpPr>
          <p:cNvPr id="1366" name="Google Shape;1366;p214"/>
          <p:cNvSpPr txBox="1"/>
          <p:nvPr/>
        </p:nvSpPr>
        <p:spPr>
          <a:xfrm>
            <a:off x="1861576" y="1251787"/>
            <a:ext cx="1397943" cy="4154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chemeClr val="dk1"/>
                </a:solidFill>
                <a:latin typeface="Caveat Medium"/>
                <a:ea typeface="Caveat Medium"/>
                <a:cs typeface="Caveat Medium"/>
                <a:sym typeface="Caveat Medium"/>
              </a:rPr>
              <a:t>Kyle - partner</a:t>
            </a:r>
            <a:endParaRPr sz="1500" dirty="0"/>
          </a:p>
        </p:txBody>
      </p:sp>
      <p:sp>
        <p:nvSpPr>
          <p:cNvPr id="1367" name="Google Shape;1367;p214"/>
          <p:cNvSpPr txBox="1"/>
          <p:nvPr/>
        </p:nvSpPr>
        <p:spPr>
          <a:xfrm>
            <a:off x="1824514" y="2167765"/>
            <a:ext cx="11133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Maria- RN</a:t>
            </a:r>
            <a:endParaRPr dirty="0"/>
          </a:p>
        </p:txBody>
      </p:sp>
      <p:sp>
        <p:nvSpPr>
          <p:cNvPr id="1368" name="Google Shape;1368;p214"/>
          <p:cNvSpPr txBox="1"/>
          <p:nvPr/>
        </p:nvSpPr>
        <p:spPr>
          <a:xfrm>
            <a:off x="1833508" y="1542211"/>
            <a:ext cx="122844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Dr. George- OB</a:t>
            </a:r>
            <a:endParaRPr dirty="0"/>
          </a:p>
        </p:txBody>
      </p:sp>
      <p:sp>
        <p:nvSpPr>
          <p:cNvPr id="1369" name="Google Shape;1369;p214"/>
          <p:cNvSpPr txBox="1"/>
          <p:nvPr/>
        </p:nvSpPr>
        <p:spPr>
          <a:xfrm>
            <a:off x="1832211" y="1863629"/>
            <a:ext cx="128744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Caveat Medium"/>
                <a:ea typeface="Caveat Medium"/>
                <a:cs typeface="Caveat Medium"/>
                <a:sym typeface="Caveat Medium"/>
              </a:rPr>
              <a:t>Amanda- Midwife</a:t>
            </a:r>
            <a:endParaRPr dirty="0"/>
          </a:p>
        </p:txBody>
      </p:sp>
      <p:sp>
        <p:nvSpPr>
          <p:cNvPr id="14" name="TextBox 13">
            <a:extLst>
              <a:ext uri="{FF2B5EF4-FFF2-40B4-BE49-F238E27FC236}">
                <a16:creationId xmlns:a16="http://schemas.microsoft.com/office/drawing/2014/main" id="{3B95061A-D71A-3EC8-6023-9DB8D230A340}"/>
              </a:ext>
            </a:extLst>
          </p:cNvPr>
          <p:cNvSpPr txBox="1"/>
          <p:nvPr/>
        </p:nvSpPr>
        <p:spPr>
          <a:xfrm>
            <a:off x="1481608" y="4290525"/>
            <a:ext cx="1489111" cy="523220"/>
          </a:xfrm>
          <a:prstGeom prst="rect">
            <a:avLst/>
          </a:prstGeom>
          <a:noFill/>
        </p:spPr>
        <p:txBody>
          <a:bodyPr wrap="square" rtlCol="0">
            <a:spAutoFit/>
          </a:bodyPr>
          <a:lstStyle/>
          <a:p>
            <a:r>
              <a:rPr lang="en-US" dirty="0">
                <a:solidFill>
                  <a:schemeClr val="dk1"/>
                </a:solidFill>
                <a:latin typeface="Caveat Medium"/>
                <a:ea typeface="Caveat Medium"/>
                <a:cs typeface="Caveat Medium"/>
                <a:sym typeface="Caveat Medium"/>
              </a:rPr>
              <a:t>Kyle wants skin to skin too</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215"/>
          <p:cNvSpPr txBox="1">
            <a:spLocks noGrp="1"/>
          </p:cNvSpPr>
          <p:nvPr>
            <p:ph type="title"/>
          </p:nvPr>
        </p:nvSpPr>
        <p:spPr>
          <a:xfrm>
            <a:off x="914400" y="457200"/>
            <a:ext cx="7315200" cy="232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Scenario 2: Postpartum Newborn Huddle</a:t>
            </a:r>
            <a:endParaRPr/>
          </a:p>
        </p:txBody>
      </p:sp>
      <p:sp>
        <p:nvSpPr>
          <p:cNvPr id="1375" name="Google Shape;1375;p215"/>
          <p:cNvSpPr txBox="1">
            <a:spLocks noGrp="1"/>
          </p:cNvSpPr>
          <p:nvPr>
            <p:ph type="subTitle" idx="1"/>
          </p:nvPr>
        </p:nvSpPr>
        <p:spPr>
          <a:xfrm>
            <a:off x="914400" y="2720550"/>
            <a:ext cx="6858000" cy="196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Applying TeamBirth with the shared planning board</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pic>
        <p:nvPicPr>
          <p:cNvPr id="1380" name="Google Shape;1380;p216"/>
          <p:cNvPicPr preferRelativeResize="0"/>
          <p:nvPr/>
        </p:nvPicPr>
        <p:blipFill rotWithShape="1">
          <a:blip r:embed="rId3">
            <a:alphaModFix amt="58999"/>
          </a:blip>
          <a:srcRect t="1169" b="10217"/>
          <a:stretch/>
        </p:blipFill>
        <p:spPr>
          <a:xfrm>
            <a:off x="-20825" y="66700"/>
            <a:ext cx="9185650" cy="5076799"/>
          </a:xfrm>
          <a:prstGeom prst="rect">
            <a:avLst/>
          </a:prstGeom>
          <a:noFill/>
          <a:ln>
            <a:noFill/>
          </a:ln>
        </p:spPr>
      </p:pic>
      <p:sp>
        <p:nvSpPr>
          <p:cNvPr id="1381" name="Google Shape;1381;p216"/>
          <p:cNvSpPr txBox="1">
            <a:spLocks noGrp="1"/>
          </p:cNvSpPr>
          <p:nvPr>
            <p:ph type="title" idx="4294967295"/>
          </p:nvPr>
        </p:nvSpPr>
        <p:spPr>
          <a:xfrm>
            <a:off x="-20850" y="0"/>
            <a:ext cx="91857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POSTPARTUM HANDOFF</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a:t>
            </a:r>
            <a:endParaRPr>
              <a:solidFill>
                <a:schemeClr val="accent5"/>
              </a:solidFill>
            </a:endParaRPr>
          </a:p>
        </p:txBody>
      </p:sp>
      <p:graphicFrame>
        <p:nvGraphicFramePr>
          <p:cNvPr id="1382" name="Google Shape;1382;p216"/>
          <p:cNvGraphicFramePr/>
          <p:nvPr/>
        </p:nvGraphicFramePr>
        <p:xfrm>
          <a:off x="3928725" y="2205075"/>
          <a:ext cx="5236125" cy="2938425"/>
        </p:xfrm>
        <a:graphic>
          <a:graphicData uri="http://schemas.openxmlformats.org/drawingml/2006/table">
            <a:tbl>
              <a:tblPr>
                <a:noFill/>
                <a:tableStyleId>{8E5D3515-A441-45F8-B3A5-2FB60A00B335}</a:tableStyleId>
              </a:tblPr>
              <a:tblGrid>
                <a:gridCol w="2626675">
                  <a:extLst>
                    <a:ext uri="{9D8B030D-6E8A-4147-A177-3AD203B41FA5}">
                      <a16:colId xmlns:a16="http://schemas.microsoft.com/office/drawing/2014/main" val="20000"/>
                    </a:ext>
                  </a:extLst>
                </a:gridCol>
                <a:gridCol w="2609450">
                  <a:extLst>
                    <a:ext uri="{9D8B030D-6E8A-4147-A177-3AD203B41FA5}">
                      <a16:colId xmlns:a16="http://schemas.microsoft.com/office/drawing/2014/main" val="20001"/>
                    </a:ext>
                  </a:extLst>
                </a:gridCol>
              </a:tblGrid>
              <a:tr h="432125">
                <a:tc gridSpan="2">
                  <a:txBody>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Fiona delivered a baby boy vaginally at 1343</a:t>
                      </a:r>
                      <a:endParaRPr>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4F7F7">
                        <a:alpha val="60000"/>
                      </a:srgbClr>
                    </a:solidFill>
                  </a:tcPr>
                </a:tc>
                <a:tc hMerge="1">
                  <a:txBody>
                    <a:bodyPr/>
                    <a:lstStyle/>
                    <a:p>
                      <a:endParaRPr lang="en-US"/>
                    </a:p>
                  </a:txBody>
                  <a:tcPr/>
                </a:tc>
                <a:extLst>
                  <a:ext uri="{0D108BD9-81ED-4DB2-BD59-A6C34878D82A}">
                    <a16:rowId xmlns:a16="http://schemas.microsoft.com/office/drawing/2014/main" val="10000"/>
                  </a:ext>
                </a:extLst>
              </a:tr>
              <a:tr h="2506300">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Baby Isaac report:</a:t>
                      </a:r>
                      <a:endParaRPr b="1">
                        <a:solidFill>
                          <a:schemeClr val="dk1"/>
                        </a:solidFill>
                        <a:latin typeface="Source Sans Pro"/>
                        <a:ea typeface="Source Sans Pro"/>
                        <a:cs typeface="Source Sans Pro"/>
                        <a:sym typeface="Source Sans Pro"/>
                      </a:endParaRPr>
                    </a:p>
                    <a:p>
                      <a:pPr marL="457200" lvl="0" indent="-311150" algn="l" rtl="0">
                        <a:spcBef>
                          <a:spcPts val="0"/>
                        </a:spcBef>
                        <a:spcAft>
                          <a:spcPts val="0"/>
                        </a:spcAft>
                        <a:buClr>
                          <a:schemeClr val="dk1"/>
                        </a:buClr>
                        <a:buSzPts val="1300"/>
                        <a:buFont typeface="Source Sans Pro"/>
                        <a:buChar char="●"/>
                      </a:pPr>
                      <a:r>
                        <a:rPr lang="en" sz="1300">
                          <a:solidFill>
                            <a:schemeClr val="dk1"/>
                          </a:solidFill>
                          <a:latin typeface="Source Sans Pro"/>
                          <a:ea typeface="Source Sans Pro"/>
                          <a:cs typeface="Source Sans Pro"/>
                          <a:sym typeface="Source Sans Pro"/>
                        </a:rPr>
                        <a:t>Baby boy weighed 7 lbs 6 oz</a:t>
                      </a:r>
                      <a:endParaRPr sz="1300">
                        <a:solidFill>
                          <a:schemeClr val="dk1"/>
                        </a:solidFill>
                        <a:latin typeface="Source Sans Pro"/>
                        <a:ea typeface="Source Sans Pro"/>
                        <a:cs typeface="Source Sans Pro"/>
                        <a:sym typeface="Source Sans Pro"/>
                      </a:endParaRPr>
                    </a:p>
                    <a:p>
                      <a:pPr marL="457200" lvl="0" indent="-311150" algn="l" rtl="0">
                        <a:spcBef>
                          <a:spcPts val="0"/>
                        </a:spcBef>
                        <a:spcAft>
                          <a:spcPts val="0"/>
                        </a:spcAft>
                        <a:buClr>
                          <a:schemeClr val="dk1"/>
                        </a:buClr>
                        <a:buSzPts val="1300"/>
                        <a:buFont typeface="Source Sans Pro"/>
                        <a:buChar char="●"/>
                      </a:pPr>
                      <a:r>
                        <a:rPr lang="en" sz="1300">
                          <a:solidFill>
                            <a:schemeClr val="dk1"/>
                          </a:solidFill>
                          <a:latin typeface="Source Sans Pro"/>
                          <a:ea typeface="Source Sans Pro"/>
                          <a:cs typeface="Source Sans Pro"/>
                          <a:sym typeface="Source Sans Pro"/>
                        </a:rPr>
                        <a:t>Apgars 8/9</a:t>
                      </a:r>
                      <a:endParaRPr sz="1300">
                        <a:solidFill>
                          <a:schemeClr val="dk1"/>
                        </a:solidFill>
                        <a:latin typeface="Source Sans Pro"/>
                        <a:ea typeface="Source Sans Pro"/>
                        <a:cs typeface="Source Sans Pro"/>
                        <a:sym typeface="Source Sans Pro"/>
                      </a:endParaRPr>
                    </a:p>
                    <a:p>
                      <a:pPr marL="457200" lvl="0" indent="-311150" algn="l" rtl="0">
                        <a:spcBef>
                          <a:spcPts val="0"/>
                        </a:spcBef>
                        <a:spcAft>
                          <a:spcPts val="0"/>
                        </a:spcAft>
                        <a:buClr>
                          <a:schemeClr val="dk1"/>
                        </a:buClr>
                        <a:buSzPts val="1300"/>
                        <a:buFont typeface="Source Sans Pro"/>
                        <a:buChar char="●"/>
                      </a:pPr>
                      <a:r>
                        <a:rPr lang="en" sz="1300">
                          <a:solidFill>
                            <a:schemeClr val="dk1"/>
                          </a:solidFill>
                          <a:latin typeface="Source Sans Pro"/>
                          <a:ea typeface="Source Sans Pro"/>
                          <a:cs typeface="Source Sans Pro"/>
                          <a:sym typeface="Source Sans Pro"/>
                        </a:rPr>
                        <a:t>Mom is planning to breastfeed</a:t>
                      </a:r>
                      <a:endParaRPr sz="1300">
                        <a:solidFill>
                          <a:schemeClr val="dk1"/>
                        </a:solidFill>
                        <a:latin typeface="Source Sans Pro"/>
                        <a:ea typeface="Source Sans Pro"/>
                        <a:cs typeface="Source Sans Pro"/>
                        <a:sym typeface="Source Sans Pro"/>
                      </a:endParaRPr>
                    </a:p>
                    <a:p>
                      <a:pPr marL="457200" lvl="0" indent="-311150" algn="l" rtl="0">
                        <a:spcBef>
                          <a:spcPts val="0"/>
                        </a:spcBef>
                        <a:spcAft>
                          <a:spcPts val="0"/>
                        </a:spcAft>
                        <a:buClr>
                          <a:schemeClr val="dk1"/>
                        </a:buClr>
                        <a:buSzPts val="1300"/>
                        <a:buFont typeface="Source Sans Pro"/>
                        <a:buChar char="●"/>
                      </a:pPr>
                      <a:r>
                        <a:rPr lang="en" sz="1300">
                          <a:solidFill>
                            <a:schemeClr val="dk1"/>
                          </a:solidFill>
                          <a:latin typeface="Source Sans Pro"/>
                          <a:ea typeface="Source Sans Pro"/>
                          <a:cs typeface="Source Sans Pro"/>
                          <a:sym typeface="Source Sans Pro"/>
                        </a:rPr>
                        <a:t>Vitamin K and Erythromycin given</a:t>
                      </a:r>
                      <a:endParaRPr sz="1300">
                        <a:solidFill>
                          <a:schemeClr val="dk1"/>
                        </a:solidFill>
                        <a:latin typeface="Source Sans Pro"/>
                        <a:ea typeface="Source Sans Pro"/>
                        <a:cs typeface="Source Sans Pro"/>
                        <a:sym typeface="Source Sans Pro"/>
                      </a:endParaRPr>
                    </a:p>
                    <a:p>
                      <a:pPr marL="457200" lvl="0" indent="-311150" algn="l" rtl="0">
                        <a:spcBef>
                          <a:spcPts val="0"/>
                        </a:spcBef>
                        <a:spcAft>
                          <a:spcPts val="0"/>
                        </a:spcAft>
                        <a:buClr>
                          <a:schemeClr val="dk1"/>
                        </a:buClr>
                        <a:buSzPts val="1300"/>
                        <a:buFont typeface="Source Sans Pro"/>
                        <a:buChar char="●"/>
                      </a:pPr>
                      <a:r>
                        <a:rPr lang="en" sz="1300">
                          <a:solidFill>
                            <a:schemeClr val="dk1"/>
                          </a:solidFill>
                          <a:latin typeface="Source Sans Pro"/>
                          <a:ea typeface="Source Sans Pro"/>
                          <a:cs typeface="Source Sans Pro"/>
                          <a:sym typeface="Source Sans Pro"/>
                        </a:rPr>
                        <a:t>Parents want circumcision</a:t>
                      </a:r>
                      <a:endParaRPr sz="1300">
                        <a:solidFill>
                          <a:schemeClr val="dk1"/>
                        </a:solidFill>
                        <a:latin typeface="Source Sans Pro"/>
                        <a:ea typeface="Source Sans Pro"/>
                        <a:cs typeface="Source Sans Pro"/>
                        <a:sym typeface="Source Sans Pro"/>
                      </a:endParaRPr>
                    </a:p>
                    <a:p>
                      <a:pPr marL="457200" lvl="0" indent="-311150" algn="l" rtl="0">
                        <a:spcBef>
                          <a:spcPts val="0"/>
                        </a:spcBef>
                        <a:spcAft>
                          <a:spcPts val="0"/>
                        </a:spcAft>
                        <a:buClr>
                          <a:schemeClr val="dk1"/>
                        </a:buClr>
                        <a:buSzPts val="1300"/>
                        <a:buFont typeface="Source Sans Pro"/>
                        <a:buChar char="●"/>
                      </a:pPr>
                      <a:r>
                        <a:rPr lang="en" sz="1300">
                          <a:solidFill>
                            <a:schemeClr val="dk1"/>
                          </a:solidFill>
                          <a:latin typeface="Source Sans Pro"/>
                          <a:ea typeface="Source Sans Pro"/>
                          <a:cs typeface="Source Sans Pro"/>
                          <a:sym typeface="Source Sans Pro"/>
                        </a:rPr>
                        <a:t>Desires Hepatitis B Vaccine</a:t>
                      </a:r>
                      <a:endParaRPr sz="1300">
                        <a:solidFill>
                          <a:schemeClr val="dk1"/>
                        </a:solidFill>
                        <a:latin typeface="Source Sans Pro"/>
                        <a:ea typeface="Source Sans Pro"/>
                        <a:cs typeface="Source Sans Pro"/>
                        <a:sym typeface="Source Sans Pro"/>
                      </a:endParaRPr>
                    </a:p>
                    <a:p>
                      <a:pPr marL="457200" lvl="0" indent="-311150" algn="l" rtl="0">
                        <a:spcBef>
                          <a:spcPts val="0"/>
                        </a:spcBef>
                        <a:spcAft>
                          <a:spcPts val="0"/>
                        </a:spcAft>
                        <a:buClr>
                          <a:schemeClr val="dk1"/>
                        </a:buClr>
                        <a:buSzPts val="1300"/>
                        <a:buFont typeface="Source Sans Pro"/>
                        <a:buChar char="●"/>
                      </a:pPr>
                      <a:r>
                        <a:rPr lang="en" sz="1300">
                          <a:solidFill>
                            <a:schemeClr val="dk1"/>
                          </a:solidFill>
                          <a:latin typeface="Source Sans Pro"/>
                          <a:ea typeface="Source Sans Pro"/>
                          <a:cs typeface="Source Sans Pro"/>
                          <a:sym typeface="Source Sans Pro"/>
                        </a:rPr>
                        <a:t>Latched at 1410 for 15 minutes </a:t>
                      </a:r>
                      <a:endParaRPr sz="1300">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4F7F7">
                        <a:alpha val="60000"/>
                      </a:srgbClr>
                    </a:solidFill>
                  </a:tcPr>
                </a:tc>
                <a:tc>
                  <a:txBody>
                    <a:bodyPr/>
                    <a:lstStyle/>
                    <a:p>
                      <a:pPr marL="0" lvl="0" indent="0" algn="l" rtl="0">
                        <a:spcBef>
                          <a:spcPts val="0"/>
                        </a:spcBef>
                        <a:spcAft>
                          <a:spcPts val="0"/>
                        </a:spcAft>
                        <a:buClr>
                          <a:schemeClr val="dk1"/>
                        </a:buClr>
                        <a:buSzPts val="1100"/>
                        <a:buFont typeface="Arial"/>
                        <a:buNone/>
                      </a:pPr>
                      <a:r>
                        <a:rPr lang="en" b="1">
                          <a:latin typeface="Source Sans Pro"/>
                          <a:ea typeface="Source Sans Pro"/>
                          <a:cs typeface="Source Sans Pro"/>
                          <a:sym typeface="Source Sans Pro"/>
                        </a:rPr>
                        <a:t>Maternal Fiona report:</a:t>
                      </a:r>
                      <a:endParaRPr b="1">
                        <a:latin typeface="Source Sans Pro"/>
                        <a:ea typeface="Source Sans Pro"/>
                        <a:cs typeface="Source Sans Pro"/>
                        <a:sym typeface="Source Sans Pro"/>
                      </a:endParaRPr>
                    </a:p>
                    <a:p>
                      <a:pPr marL="457200" lvl="0" indent="-3111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1st degree laceration</a:t>
                      </a:r>
                      <a:endParaRPr sz="1300">
                        <a:latin typeface="Source Sans Pro"/>
                        <a:ea typeface="Source Sans Pro"/>
                        <a:cs typeface="Source Sans Pro"/>
                        <a:sym typeface="Source Sans Pro"/>
                      </a:endParaRPr>
                    </a:p>
                    <a:p>
                      <a:pPr marL="457200" lvl="0" indent="-3111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QBL 287 ml</a:t>
                      </a:r>
                      <a:endParaRPr sz="1300">
                        <a:latin typeface="Source Sans Pro"/>
                        <a:ea typeface="Source Sans Pro"/>
                        <a:cs typeface="Source Sans Pro"/>
                        <a:sym typeface="Source Sans Pro"/>
                      </a:endParaRPr>
                    </a:p>
                    <a:p>
                      <a:pPr marL="457200" lvl="0" indent="-3111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A positive blood type </a:t>
                      </a:r>
                      <a:endParaRPr sz="1300">
                        <a:latin typeface="Source Sans Pro"/>
                        <a:ea typeface="Source Sans Pro"/>
                        <a:cs typeface="Source Sans Pro"/>
                        <a:sym typeface="Source Sans Pro"/>
                      </a:endParaRPr>
                    </a:p>
                    <a:p>
                      <a:pPr marL="457200" lvl="0" indent="-3111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GBS negative</a:t>
                      </a:r>
                      <a:endParaRPr sz="1300">
                        <a:latin typeface="Source Sans Pro"/>
                        <a:ea typeface="Source Sans Pro"/>
                        <a:cs typeface="Source Sans Pro"/>
                        <a:sym typeface="Source Sans Pro"/>
                      </a:endParaRPr>
                    </a:p>
                    <a:p>
                      <a:pPr marL="457200" lvl="0" indent="-3111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Hoping to avoid narcotics - ibuprofen for pain management</a:t>
                      </a:r>
                      <a:endParaRPr sz="1300">
                        <a:latin typeface="Source Sans Pro"/>
                        <a:ea typeface="Source Sans Pro"/>
                        <a:cs typeface="Source Sans Pro"/>
                        <a:sym typeface="Source Sans Pro"/>
                      </a:endParaRPr>
                    </a:p>
                    <a:p>
                      <a:pPr marL="457200" lvl="0" indent="-3111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Epidural removed at 1445</a:t>
                      </a:r>
                      <a:endParaRPr sz="1300">
                        <a:latin typeface="Source Sans Pro"/>
                        <a:ea typeface="Source Sans Pro"/>
                        <a:cs typeface="Source Sans Pro"/>
                        <a:sym typeface="Source Sans Pro"/>
                      </a:endParaRPr>
                    </a:p>
                    <a:p>
                      <a:pPr marL="457200" lvl="0" indent="-311150" algn="l" rtl="0">
                        <a:spcBef>
                          <a:spcPts val="0"/>
                        </a:spcBef>
                        <a:spcAft>
                          <a:spcPts val="0"/>
                        </a:spcAft>
                        <a:buSzPts val="1300"/>
                        <a:buFont typeface="Source Sans Pro"/>
                        <a:buChar char="●"/>
                      </a:pPr>
                      <a:r>
                        <a:rPr lang="en" sz="1300">
                          <a:latin typeface="Source Sans Pro"/>
                          <a:ea typeface="Source Sans Pro"/>
                          <a:cs typeface="Source Sans Pro"/>
                          <a:sym typeface="Source Sans Pro"/>
                        </a:rPr>
                        <a:t>Has not yet stood, legs are still heavy </a:t>
                      </a:r>
                      <a:endParaRPr sz="1300">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4F7F7">
                        <a:alpha val="60000"/>
                      </a:srgb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pic>
        <p:nvPicPr>
          <p:cNvPr id="1387" name="Google Shape;1387;p217"/>
          <p:cNvPicPr preferRelativeResize="0"/>
          <p:nvPr/>
        </p:nvPicPr>
        <p:blipFill rotWithShape="1">
          <a:blip r:embed="rId3">
            <a:alphaModFix/>
          </a:blip>
          <a:srcRect b="13141"/>
          <a:stretch/>
        </p:blipFill>
        <p:spPr>
          <a:xfrm>
            <a:off x="152400" y="967750"/>
            <a:ext cx="6084925" cy="4082825"/>
          </a:xfrm>
          <a:prstGeom prst="rect">
            <a:avLst/>
          </a:prstGeom>
          <a:noFill/>
          <a:ln>
            <a:noFill/>
          </a:ln>
          <a:effectLst>
            <a:outerShdw blurRad="57150" dist="19050" dir="5400000" algn="bl" rotWithShape="0">
              <a:srgbClr val="000000">
                <a:alpha val="50000"/>
              </a:srgbClr>
            </a:outerShdw>
          </a:effectLst>
        </p:spPr>
      </p:pic>
      <p:sp>
        <p:nvSpPr>
          <p:cNvPr id="1388" name="Google Shape;1388;p217"/>
          <p:cNvSpPr/>
          <p:nvPr/>
        </p:nvSpPr>
        <p:spPr>
          <a:xfrm>
            <a:off x="5823300" y="-8675"/>
            <a:ext cx="33207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389" name="Google Shape;1389;p217"/>
          <p:cNvSpPr txBox="1">
            <a:spLocks noGrp="1"/>
          </p:cNvSpPr>
          <p:nvPr>
            <p:ph type="title" idx="4294967295"/>
          </p:nvPr>
        </p:nvSpPr>
        <p:spPr>
          <a:xfrm>
            <a:off x="0" y="-8675"/>
            <a:ext cx="91440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POSTPARTUM HANDOFF</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a:t>
            </a:r>
            <a:endParaRPr>
              <a:solidFill>
                <a:schemeClr val="accent5"/>
              </a:solidFill>
            </a:endParaRPr>
          </a:p>
        </p:txBody>
      </p:sp>
      <p:sp>
        <p:nvSpPr>
          <p:cNvPr id="1390" name="Google Shape;1390;p217"/>
          <p:cNvSpPr txBox="1"/>
          <p:nvPr/>
        </p:nvSpPr>
        <p:spPr>
          <a:xfrm>
            <a:off x="5823300" y="515225"/>
            <a:ext cx="3320700" cy="169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What would you write on the board based on the maternal and newborn report?</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Google Shape;1395;p218"/>
          <p:cNvPicPr preferRelativeResize="0"/>
          <p:nvPr/>
        </p:nvPicPr>
        <p:blipFill rotWithShape="1">
          <a:blip r:embed="rId3">
            <a:alphaModFix/>
          </a:blip>
          <a:srcRect t="5210" b="12478"/>
          <a:stretch/>
        </p:blipFill>
        <p:spPr>
          <a:xfrm>
            <a:off x="884220" y="0"/>
            <a:ext cx="7732280" cy="4916677"/>
          </a:xfrm>
          <a:prstGeom prst="rect">
            <a:avLst/>
          </a:prstGeom>
          <a:noFill/>
          <a:ln>
            <a:noFill/>
          </a:ln>
        </p:spPr>
      </p:pic>
      <p:sp>
        <p:nvSpPr>
          <p:cNvPr id="1396" name="Google Shape;1396;p218"/>
          <p:cNvSpPr txBox="1">
            <a:spLocks noGrp="1"/>
          </p:cNvSpPr>
          <p:nvPr>
            <p:ph type="title" idx="4294967295"/>
          </p:nvPr>
        </p:nvSpPr>
        <p:spPr>
          <a:xfrm>
            <a:off x="0" y="-8675"/>
            <a:ext cx="2438400" cy="5355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POSTPARTUM HANDOFF @ 1600</a:t>
            </a:r>
            <a:endParaRPr sz="1200" b="1">
              <a:solidFill>
                <a:schemeClr val="lt1"/>
              </a:solidFill>
            </a:endParaRPr>
          </a:p>
          <a:p>
            <a:pPr marL="0" lvl="0" indent="0" algn="l" rtl="0">
              <a:lnSpc>
                <a:spcPct val="90000"/>
              </a:lnSpc>
              <a:spcBef>
                <a:spcPts val="0"/>
              </a:spcBef>
              <a:spcAft>
                <a:spcPts val="1600"/>
              </a:spcAft>
              <a:buClr>
                <a:schemeClr val="dk1"/>
              </a:buClr>
              <a:buSzPts val="1100"/>
              <a:buFont typeface="Arial"/>
              <a:buNone/>
            </a:pPr>
            <a:r>
              <a:rPr lang="en" sz="1200">
                <a:solidFill>
                  <a:schemeClr val="lt1"/>
                </a:solidFill>
                <a:latin typeface="Source Sans Pro"/>
                <a:ea typeface="Source Sans Pro"/>
                <a:cs typeface="Source Sans Pro"/>
                <a:sym typeface="Source Sans Pro"/>
              </a:rPr>
              <a:t>SCENARIO 2</a:t>
            </a:r>
            <a:endParaRPr sz="1200">
              <a:solidFill>
                <a:schemeClr val="lt1"/>
              </a:solidFill>
            </a:endParaRPr>
          </a:p>
        </p:txBody>
      </p:sp>
      <p:sp>
        <p:nvSpPr>
          <p:cNvPr id="1397" name="Google Shape;1397;p218"/>
          <p:cNvSpPr txBox="1"/>
          <p:nvPr/>
        </p:nvSpPr>
        <p:spPr>
          <a:xfrm>
            <a:off x="1378900" y="2712475"/>
            <a:ext cx="31932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Caveat"/>
                <a:ea typeface="Caveat"/>
                <a:cs typeface="Caveat"/>
                <a:sym typeface="Caveat"/>
              </a:rPr>
              <a:t>Bath in room </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Sleep!</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Breastfeeding, needing help from lactation</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Hoping to avoid pacifiers</a:t>
            </a:r>
            <a:endParaRPr sz="1600">
              <a:solidFill>
                <a:schemeClr val="dk1"/>
              </a:solidFill>
              <a:latin typeface="Caveat"/>
              <a:ea typeface="Caveat"/>
              <a:cs typeface="Caveat"/>
              <a:sym typeface="Caveat"/>
            </a:endParaRPr>
          </a:p>
          <a:p>
            <a:pPr marL="0" lvl="0" indent="0" algn="l" rtl="0">
              <a:spcBef>
                <a:spcPts val="0"/>
              </a:spcBef>
              <a:spcAft>
                <a:spcPts val="0"/>
              </a:spcAft>
              <a:buClr>
                <a:schemeClr val="dk2"/>
              </a:buClr>
              <a:buSzPts val="1100"/>
              <a:buFont typeface="Arial"/>
              <a:buNone/>
            </a:pPr>
            <a:r>
              <a:rPr lang="en" sz="1600">
                <a:solidFill>
                  <a:schemeClr val="dk1"/>
                </a:solidFill>
                <a:latin typeface="Caveat"/>
                <a:ea typeface="Caveat"/>
                <a:cs typeface="Caveat"/>
                <a:sym typeface="Caveat"/>
              </a:rPr>
              <a:t>hoping to avoid narcotics</a:t>
            </a:r>
            <a:endParaRPr sz="1600">
              <a:solidFill>
                <a:schemeClr val="dk1"/>
              </a:solidFill>
              <a:latin typeface="Caveat"/>
              <a:ea typeface="Caveat"/>
              <a:cs typeface="Caveat"/>
              <a:sym typeface="Caveat"/>
            </a:endParaRPr>
          </a:p>
          <a:p>
            <a:pPr marL="0" lvl="0" indent="0" algn="l" rtl="0">
              <a:spcBef>
                <a:spcPts val="0"/>
              </a:spcBef>
              <a:spcAft>
                <a:spcPts val="0"/>
              </a:spcAft>
              <a:buClr>
                <a:schemeClr val="dk2"/>
              </a:buClr>
              <a:buSzPts val="1100"/>
              <a:buFont typeface="Arial"/>
              <a:buNone/>
            </a:pPr>
            <a:r>
              <a:rPr lang="en" sz="1600">
                <a:solidFill>
                  <a:schemeClr val="dk1"/>
                </a:solidFill>
                <a:latin typeface="Caveat"/>
                <a:ea typeface="Caveat"/>
                <a:cs typeface="Caveat"/>
                <a:sym typeface="Caveat"/>
              </a:rPr>
              <a:t>desires circumcision </a:t>
            </a:r>
            <a:endParaRPr sz="1600">
              <a:solidFill>
                <a:schemeClr val="dk1"/>
              </a:solidFill>
              <a:latin typeface="Caveat"/>
              <a:ea typeface="Caveat"/>
              <a:cs typeface="Caveat"/>
              <a:sym typeface="Caveat"/>
            </a:endParaRPr>
          </a:p>
          <a:p>
            <a:pPr marL="0" lvl="0" indent="0" algn="l" rtl="0">
              <a:spcBef>
                <a:spcPts val="0"/>
              </a:spcBef>
              <a:spcAft>
                <a:spcPts val="0"/>
              </a:spcAft>
              <a:buClr>
                <a:schemeClr val="dk2"/>
              </a:buClr>
              <a:buSzPts val="1100"/>
              <a:buFont typeface="Arial"/>
              <a:buNone/>
            </a:pPr>
            <a:r>
              <a:rPr lang="en" sz="1600">
                <a:solidFill>
                  <a:schemeClr val="dk1"/>
                </a:solidFill>
                <a:latin typeface="Caveat"/>
                <a:ea typeface="Caveat"/>
                <a:cs typeface="Caveat"/>
                <a:sym typeface="Caveat"/>
              </a:rPr>
              <a:t>desires hepatitis B</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okay with visitors during the day</a:t>
            </a:r>
            <a:endParaRPr sz="1600">
              <a:solidFill>
                <a:schemeClr val="dk1"/>
              </a:solidFill>
              <a:latin typeface="Caveat"/>
              <a:ea typeface="Caveat"/>
              <a:cs typeface="Caveat"/>
              <a:sym typeface="Caveat"/>
            </a:endParaRPr>
          </a:p>
        </p:txBody>
      </p:sp>
      <p:pic>
        <p:nvPicPr>
          <p:cNvPr id="1398" name="Google Shape;1398;p218"/>
          <p:cNvPicPr preferRelativeResize="0"/>
          <p:nvPr/>
        </p:nvPicPr>
        <p:blipFill>
          <a:blip r:embed="rId4">
            <a:alphaModFix/>
          </a:blip>
          <a:stretch>
            <a:fillRect/>
          </a:stretch>
        </p:blipFill>
        <p:spPr>
          <a:xfrm>
            <a:off x="7878850" y="3434976"/>
            <a:ext cx="608000" cy="618699"/>
          </a:xfrm>
          <a:prstGeom prst="rect">
            <a:avLst/>
          </a:prstGeom>
          <a:noFill/>
          <a:ln>
            <a:noFill/>
          </a:ln>
        </p:spPr>
      </p:pic>
      <p:pic>
        <p:nvPicPr>
          <p:cNvPr id="1399" name="Google Shape;1399;p218"/>
          <p:cNvPicPr preferRelativeResize="0"/>
          <p:nvPr/>
        </p:nvPicPr>
        <p:blipFill>
          <a:blip r:embed="rId5">
            <a:alphaModFix/>
          </a:blip>
          <a:stretch>
            <a:fillRect/>
          </a:stretch>
        </p:blipFill>
        <p:spPr>
          <a:xfrm>
            <a:off x="7849800" y="558874"/>
            <a:ext cx="666100" cy="555174"/>
          </a:xfrm>
          <a:prstGeom prst="rect">
            <a:avLst/>
          </a:prstGeom>
          <a:noFill/>
          <a:ln>
            <a:noFill/>
          </a:ln>
        </p:spPr>
      </p:pic>
      <p:pic>
        <p:nvPicPr>
          <p:cNvPr id="1400" name="Google Shape;1400;p218"/>
          <p:cNvPicPr preferRelativeResize="0"/>
          <p:nvPr/>
        </p:nvPicPr>
        <p:blipFill>
          <a:blip r:embed="rId6">
            <a:alphaModFix/>
          </a:blip>
          <a:stretch>
            <a:fillRect/>
          </a:stretch>
        </p:blipFill>
        <p:spPr>
          <a:xfrm>
            <a:off x="662125" y="2440424"/>
            <a:ext cx="666124" cy="555176"/>
          </a:xfrm>
          <a:prstGeom prst="rect">
            <a:avLst/>
          </a:prstGeom>
          <a:noFill/>
          <a:ln>
            <a:noFill/>
          </a:ln>
        </p:spPr>
      </p:pic>
      <p:pic>
        <p:nvPicPr>
          <p:cNvPr id="1401" name="Google Shape;1401;p218"/>
          <p:cNvPicPr preferRelativeResize="0"/>
          <p:nvPr/>
        </p:nvPicPr>
        <p:blipFill>
          <a:blip r:embed="rId7">
            <a:alphaModFix/>
          </a:blip>
          <a:stretch>
            <a:fillRect/>
          </a:stretch>
        </p:blipFill>
        <p:spPr>
          <a:xfrm>
            <a:off x="679900" y="558875"/>
            <a:ext cx="630575" cy="618700"/>
          </a:xfrm>
          <a:prstGeom prst="rect">
            <a:avLst/>
          </a:prstGeom>
          <a:noFill/>
          <a:ln>
            <a:noFill/>
          </a:ln>
        </p:spPr>
      </p:pic>
      <p:sp>
        <p:nvSpPr>
          <p:cNvPr id="1402" name="Google Shape;1402;p218"/>
          <p:cNvSpPr txBox="1"/>
          <p:nvPr/>
        </p:nvSpPr>
        <p:spPr>
          <a:xfrm>
            <a:off x="1430275" y="757275"/>
            <a:ext cx="3231300" cy="15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latin typeface="Caveat Medium"/>
                <a:ea typeface="Caveat Medium"/>
                <a:cs typeface="Caveat Medium"/>
                <a:sym typeface="Caveat Medium"/>
              </a:rPr>
              <a:t>Fiona &amp; baby Isaac</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700">
                <a:solidFill>
                  <a:schemeClr val="dk1"/>
                </a:solidFill>
                <a:latin typeface="Caveat Medium"/>
                <a:ea typeface="Caveat Medium"/>
                <a:cs typeface="Caveat Medium"/>
                <a:sym typeface="Caveat Medium"/>
              </a:rPr>
              <a:t>Harini - sister</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Misha (nurse) - 20071</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Dr. Sugar (Baby’s)</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Dr. Chien (Fiona’s)</a:t>
            </a:r>
            <a:endParaRPr sz="1700">
              <a:solidFill>
                <a:schemeClr val="dk1"/>
              </a:solidFill>
              <a:latin typeface="Caveat Medium"/>
              <a:ea typeface="Caveat Medium"/>
              <a:cs typeface="Caveat Medium"/>
              <a:sym typeface="Caveat Medium"/>
            </a:endParaRPr>
          </a:p>
        </p:txBody>
      </p:sp>
      <p:sp>
        <p:nvSpPr>
          <p:cNvPr id="1403" name="Google Shape;1403;p218"/>
          <p:cNvSpPr txBox="1"/>
          <p:nvPr/>
        </p:nvSpPr>
        <p:spPr>
          <a:xfrm>
            <a:off x="4942700" y="1177575"/>
            <a:ext cx="413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Call Misha when you need to pee - Don’t get up without me!</a:t>
            </a:r>
            <a:endParaRPr>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Call dietary @ 1-17192 to order dinner! </a:t>
            </a:r>
            <a:endParaRPr>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Call with any questions about bleeding or pain</a:t>
            </a:r>
            <a:endParaRPr>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Next Ibuprofen can be given at 11:00 pm</a:t>
            </a:r>
            <a:endParaRPr>
              <a:solidFill>
                <a:schemeClr val="dk1"/>
              </a:solidFill>
              <a:latin typeface="Caveat"/>
              <a:ea typeface="Caveat"/>
              <a:cs typeface="Caveat"/>
              <a:sym typeface="Caveat"/>
            </a:endParaRPr>
          </a:p>
        </p:txBody>
      </p:sp>
      <p:sp>
        <p:nvSpPr>
          <p:cNvPr id="1404" name="Google Shape;1404;p218"/>
          <p:cNvSpPr txBox="1"/>
          <p:nvPr/>
        </p:nvSpPr>
        <p:spPr>
          <a:xfrm>
            <a:off x="4942700" y="2384700"/>
            <a:ext cx="4299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veat"/>
                <a:ea typeface="Caveat"/>
                <a:cs typeface="Caveat"/>
                <a:sym typeface="Caveat"/>
              </a:rPr>
              <a:t>breastfeed on demand</a:t>
            </a:r>
            <a:endParaRPr>
              <a:solidFill>
                <a:schemeClr val="dk1"/>
              </a:solidFill>
              <a:latin typeface="Caveat"/>
              <a:ea typeface="Caveat"/>
              <a:cs typeface="Caveat"/>
              <a:sym typeface="Caveat"/>
            </a:endParaRPr>
          </a:p>
          <a:p>
            <a:pPr marL="457200" lvl="0" indent="-317500" algn="l" rtl="0">
              <a:spcBef>
                <a:spcPts val="0"/>
              </a:spcBef>
              <a:spcAft>
                <a:spcPts val="0"/>
              </a:spcAft>
              <a:buClr>
                <a:schemeClr val="dk1"/>
              </a:buClr>
              <a:buSzPts val="1400"/>
              <a:buFont typeface="Caveat"/>
              <a:buChar char="-"/>
            </a:pPr>
            <a:r>
              <a:rPr lang="en">
                <a:solidFill>
                  <a:schemeClr val="dk1"/>
                </a:solidFill>
                <a:latin typeface="Caveat"/>
                <a:ea typeface="Caveat"/>
                <a:cs typeface="Caveat"/>
                <a:sym typeface="Caveat"/>
              </a:rPr>
              <a:t>next attempt by 5:00 pm or when baby wakes</a:t>
            </a:r>
            <a:endParaRPr>
              <a:solidFill>
                <a:schemeClr val="dk1"/>
              </a:solidFill>
              <a:latin typeface="Caveat"/>
              <a:ea typeface="Caveat"/>
              <a:cs typeface="Caveat"/>
              <a:sym typeface="Caveat"/>
            </a:endParaRPr>
          </a:p>
          <a:p>
            <a:pPr marL="0" lvl="0" indent="0" algn="l" rtl="0">
              <a:spcBef>
                <a:spcPts val="0"/>
              </a:spcBef>
              <a:spcAft>
                <a:spcPts val="0"/>
              </a:spcAft>
              <a:buNone/>
            </a:pPr>
            <a:r>
              <a:rPr lang="en">
                <a:solidFill>
                  <a:schemeClr val="dk1"/>
                </a:solidFill>
                <a:latin typeface="Caveat"/>
                <a:ea typeface="Caveat"/>
                <a:cs typeface="Caveat"/>
                <a:sym typeface="Caveat"/>
              </a:rPr>
              <a:t>Mom and Harini, track wet &amp; dirty’s in PP handbook</a:t>
            </a:r>
            <a:endParaRPr>
              <a:solidFill>
                <a:schemeClr val="dk1"/>
              </a:solidFill>
              <a:latin typeface="Caveat"/>
              <a:ea typeface="Caveat"/>
              <a:cs typeface="Caveat"/>
              <a:sym typeface="Caveat"/>
            </a:endParaRPr>
          </a:p>
          <a:p>
            <a:pPr marL="0" lvl="0" indent="0" algn="l" rtl="0">
              <a:spcBef>
                <a:spcPts val="0"/>
              </a:spcBef>
              <a:spcAft>
                <a:spcPts val="0"/>
              </a:spcAft>
              <a:buNone/>
            </a:pPr>
            <a:r>
              <a:rPr lang="en">
                <a:solidFill>
                  <a:schemeClr val="dk1"/>
                </a:solidFill>
                <a:latin typeface="Caveat"/>
                <a:ea typeface="Caveat"/>
                <a:cs typeface="Caveat"/>
                <a:sym typeface="Caveat"/>
              </a:rPr>
              <a:t>bath baby sometime tomorrow</a:t>
            </a:r>
            <a:endParaRPr>
              <a:solidFill>
                <a:schemeClr val="dk1"/>
              </a:solidFill>
              <a:latin typeface="Caveat"/>
              <a:ea typeface="Caveat"/>
              <a:cs typeface="Caveat"/>
              <a:sym typeface="Caveat"/>
            </a:endParaRPr>
          </a:p>
        </p:txBody>
      </p:sp>
      <p:sp>
        <p:nvSpPr>
          <p:cNvPr id="1405" name="Google Shape;1405;p218"/>
          <p:cNvSpPr txBox="1"/>
          <p:nvPr/>
        </p:nvSpPr>
        <p:spPr>
          <a:xfrm>
            <a:off x="4942700" y="3717325"/>
            <a:ext cx="108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Caveat"/>
                <a:ea typeface="Caveat"/>
                <a:cs typeface="Caveat"/>
                <a:sym typeface="Caveat"/>
              </a:rPr>
              <a:t>as needed</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on request</a:t>
            </a:r>
            <a:endParaRPr sz="1600">
              <a:solidFill>
                <a:schemeClr val="dk1"/>
              </a:solidFill>
              <a:latin typeface="Caveat"/>
              <a:ea typeface="Caveat"/>
              <a:cs typeface="Caveat"/>
              <a:sym typeface="Cave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pic>
        <p:nvPicPr>
          <p:cNvPr id="1410" name="Google Shape;1410;p219"/>
          <p:cNvPicPr preferRelativeResize="0"/>
          <p:nvPr/>
        </p:nvPicPr>
        <p:blipFill rotWithShape="1">
          <a:blip r:embed="rId3">
            <a:alphaModFix/>
          </a:blip>
          <a:srcRect t="5210" b="12478"/>
          <a:stretch/>
        </p:blipFill>
        <p:spPr>
          <a:xfrm>
            <a:off x="884220" y="0"/>
            <a:ext cx="7732280" cy="4916677"/>
          </a:xfrm>
          <a:prstGeom prst="rect">
            <a:avLst/>
          </a:prstGeom>
          <a:noFill/>
          <a:ln>
            <a:noFill/>
          </a:ln>
        </p:spPr>
      </p:pic>
      <p:sp>
        <p:nvSpPr>
          <p:cNvPr id="1411" name="Google Shape;1411;p219"/>
          <p:cNvSpPr txBox="1">
            <a:spLocks noGrp="1"/>
          </p:cNvSpPr>
          <p:nvPr>
            <p:ph type="title" idx="4294967295"/>
          </p:nvPr>
        </p:nvSpPr>
        <p:spPr>
          <a:xfrm>
            <a:off x="0" y="-8675"/>
            <a:ext cx="2438400" cy="5355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SHIFT CHANGE @ 1900</a:t>
            </a:r>
            <a:endParaRPr sz="1200" b="1">
              <a:solidFill>
                <a:schemeClr val="lt1"/>
              </a:solidFill>
            </a:endParaRPr>
          </a:p>
          <a:p>
            <a:pPr marL="0" lvl="0" indent="0" algn="l" rtl="0">
              <a:lnSpc>
                <a:spcPct val="90000"/>
              </a:lnSpc>
              <a:spcBef>
                <a:spcPts val="0"/>
              </a:spcBef>
              <a:spcAft>
                <a:spcPts val="1600"/>
              </a:spcAft>
              <a:buClr>
                <a:schemeClr val="dk1"/>
              </a:buClr>
              <a:buSzPts val="1100"/>
              <a:buFont typeface="Arial"/>
              <a:buNone/>
            </a:pPr>
            <a:r>
              <a:rPr lang="en" sz="1200">
                <a:solidFill>
                  <a:schemeClr val="lt1"/>
                </a:solidFill>
                <a:latin typeface="Source Sans Pro"/>
                <a:ea typeface="Source Sans Pro"/>
                <a:cs typeface="Source Sans Pro"/>
                <a:sym typeface="Source Sans Pro"/>
              </a:rPr>
              <a:t>SCENARIO 2</a:t>
            </a:r>
            <a:endParaRPr sz="1200">
              <a:solidFill>
                <a:schemeClr val="lt1"/>
              </a:solidFill>
            </a:endParaRPr>
          </a:p>
        </p:txBody>
      </p:sp>
      <p:sp>
        <p:nvSpPr>
          <p:cNvPr id="1412" name="Google Shape;1412;p219"/>
          <p:cNvSpPr txBox="1"/>
          <p:nvPr/>
        </p:nvSpPr>
        <p:spPr>
          <a:xfrm>
            <a:off x="1378900" y="2712475"/>
            <a:ext cx="31932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Caveat"/>
                <a:ea typeface="Caveat"/>
                <a:cs typeface="Caveat"/>
                <a:sym typeface="Caveat"/>
              </a:rPr>
              <a:t>Bath in room </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Sleep!</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Breastfeeding, needing help from lactation</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Hoping to avoid pacifiers</a:t>
            </a:r>
            <a:endParaRPr sz="1600">
              <a:solidFill>
                <a:schemeClr val="dk1"/>
              </a:solidFill>
              <a:latin typeface="Caveat"/>
              <a:ea typeface="Caveat"/>
              <a:cs typeface="Caveat"/>
              <a:sym typeface="Caveat"/>
            </a:endParaRPr>
          </a:p>
          <a:p>
            <a:pPr marL="0" lvl="0" indent="0" algn="l" rtl="0">
              <a:spcBef>
                <a:spcPts val="0"/>
              </a:spcBef>
              <a:spcAft>
                <a:spcPts val="0"/>
              </a:spcAft>
              <a:buClr>
                <a:schemeClr val="dk2"/>
              </a:buClr>
              <a:buSzPts val="1100"/>
              <a:buFont typeface="Arial"/>
              <a:buNone/>
            </a:pPr>
            <a:r>
              <a:rPr lang="en" sz="1600">
                <a:solidFill>
                  <a:schemeClr val="dk1"/>
                </a:solidFill>
                <a:latin typeface="Caveat"/>
                <a:ea typeface="Caveat"/>
                <a:cs typeface="Caveat"/>
                <a:sym typeface="Caveat"/>
              </a:rPr>
              <a:t>hoping to avoid narcotics</a:t>
            </a:r>
            <a:endParaRPr sz="1600">
              <a:solidFill>
                <a:schemeClr val="dk1"/>
              </a:solidFill>
              <a:latin typeface="Caveat"/>
              <a:ea typeface="Caveat"/>
              <a:cs typeface="Caveat"/>
              <a:sym typeface="Caveat"/>
            </a:endParaRPr>
          </a:p>
          <a:p>
            <a:pPr marL="0" lvl="0" indent="0" algn="l" rtl="0">
              <a:spcBef>
                <a:spcPts val="0"/>
              </a:spcBef>
              <a:spcAft>
                <a:spcPts val="0"/>
              </a:spcAft>
              <a:buClr>
                <a:schemeClr val="dk2"/>
              </a:buClr>
              <a:buSzPts val="1100"/>
              <a:buFont typeface="Arial"/>
              <a:buNone/>
            </a:pPr>
            <a:r>
              <a:rPr lang="en" sz="1600">
                <a:solidFill>
                  <a:schemeClr val="dk1"/>
                </a:solidFill>
                <a:latin typeface="Caveat"/>
                <a:ea typeface="Caveat"/>
                <a:cs typeface="Caveat"/>
                <a:sym typeface="Caveat"/>
              </a:rPr>
              <a:t>desires circumcision </a:t>
            </a:r>
            <a:endParaRPr sz="1600">
              <a:solidFill>
                <a:schemeClr val="dk1"/>
              </a:solidFill>
              <a:latin typeface="Caveat"/>
              <a:ea typeface="Caveat"/>
              <a:cs typeface="Caveat"/>
              <a:sym typeface="Caveat"/>
            </a:endParaRPr>
          </a:p>
          <a:p>
            <a:pPr marL="0" lvl="0" indent="0" algn="l" rtl="0">
              <a:spcBef>
                <a:spcPts val="0"/>
              </a:spcBef>
              <a:spcAft>
                <a:spcPts val="0"/>
              </a:spcAft>
              <a:buClr>
                <a:schemeClr val="dk2"/>
              </a:buClr>
              <a:buSzPts val="1100"/>
              <a:buFont typeface="Arial"/>
              <a:buNone/>
            </a:pPr>
            <a:r>
              <a:rPr lang="en" sz="1600">
                <a:solidFill>
                  <a:schemeClr val="dk1"/>
                </a:solidFill>
                <a:latin typeface="Caveat"/>
                <a:ea typeface="Caveat"/>
                <a:cs typeface="Caveat"/>
                <a:sym typeface="Caveat"/>
              </a:rPr>
              <a:t>desires hepatitis B</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okay with visitors during the day</a:t>
            </a:r>
            <a:endParaRPr sz="1600">
              <a:solidFill>
                <a:schemeClr val="dk1"/>
              </a:solidFill>
              <a:latin typeface="Caveat"/>
              <a:ea typeface="Caveat"/>
              <a:cs typeface="Caveat"/>
              <a:sym typeface="Caveat"/>
            </a:endParaRPr>
          </a:p>
        </p:txBody>
      </p:sp>
      <p:pic>
        <p:nvPicPr>
          <p:cNvPr id="1413" name="Google Shape;1413;p219"/>
          <p:cNvPicPr preferRelativeResize="0"/>
          <p:nvPr/>
        </p:nvPicPr>
        <p:blipFill>
          <a:blip r:embed="rId4">
            <a:alphaModFix/>
          </a:blip>
          <a:stretch>
            <a:fillRect/>
          </a:stretch>
        </p:blipFill>
        <p:spPr>
          <a:xfrm>
            <a:off x="7878850" y="3434976"/>
            <a:ext cx="608000" cy="618699"/>
          </a:xfrm>
          <a:prstGeom prst="rect">
            <a:avLst/>
          </a:prstGeom>
          <a:noFill/>
          <a:ln>
            <a:noFill/>
          </a:ln>
        </p:spPr>
      </p:pic>
      <p:pic>
        <p:nvPicPr>
          <p:cNvPr id="1414" name="Google Shape;1414;p219"/>
          <p:cNvPicPr preferRelativeResize="0"/>
          <p:nvPr/>
        </p:nvPicPr>
        <p:blipFill>
          <a:blip r:embed="rId5">
            <a:alphaModFix/>
          </a:blip>
          <a:stretch>
            <a:fillRect/>
          </a:stretch>
        </p:blipFill>
        <p:spPr>
          <a:xfrm>
            <a:off x="7849800" y="558874"/>
            <a:ext cx="666100" cy="555174"/>
          </a:xfrm>
          <a:prstGeom prst="rect">
            <a:avLst/>
          </a:prstGeom>
          <a:noFill/>
          <a:ln>
            <a:noFill/>
          </a:ln>
        </p:spPr>
      </p:pic>
      <p:pic>
        <p:nvPicPr>
          <p:cNvPr id="1415" name="Google Shape;1415;p219"/>
          <p:cNvPicPr preferRelativeResize="0"/>
          <p:nvPr/>
        </p:nvPicPr>
        <p:blipFill>
          <a:blip r:embed="rId6">
            <a:alphaModFix/>
          </a:blip>
          <a:stretch>
            <a:fillRect/>
          </a:stretch>
        </p:blipFill>
        <p:spPr>
          <a:xfrm>
            <a:off x="662125" y="2440424"/>
            <a:ext cx="666124" cy="555176"/>
          </a:xfrm>
          <a:prstGeom prst="rect">
            <a:avLst/>
          </a:prstGeom>
          <a:noFill/>
          <a:ln>
            <a:noFill/>
          </a:ln>
        </p:spPr>
      </p:pic>
      <p:pic>
        <p:nvPicPr>
          <p:cNvPr id="1416" name="Google Shape;1416;p219"/>
          <p:cNvPicPr preferRelativeResize="0"/>
          <p:nvPr/>
        </p:nvPicPr>
        <p:blipFill>
          <a:blip r:embed="rId7">
            <a:alphaModFix/>
          </a:blip>
          <a:stretch>
            <a:fillRect/>
          </a:stretch>
        </p:blipFill>
        <p:spPr>
          <a:xfrm>
            <a:off x="679900" y="558875"/>
            <a:ext cx="630575" cy="618700"/>
          </a:xfrm>
          <a:prstGeom prst="rect">
            <a:avLst/>
          </a:prstGeom>
          <a:noFill/>
          <a:ln>
            <a:noFill/>
          </a:ln>
        </p:spPr>
      </p:pic>
      <p:sp>
        <p:nvSpPr>
          <p:cNvPr id="1417" name="Google Shape;1417;p219"/>
          <p:cNvSpPr txBox="1"/>
          <p:nvPr/>
        </p:nvSpPr>
        <p:spPr>
          <a:xfrm>
            <a:off x="1430275" y="757275"/>
            <a:ext cx="3231300" cy="15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latin typeface="Caveat Medium"/>
                <a:ea typeface="Caveat Medium"/>
                <a:cs typeface="Caveat Medium"/>
                <a:sym typeface="Caveat Medium"/>
              </a:rPr>
              <a:t>Fiona &amp; baby Isaac</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700">
                <a:solidFill>
                  <a:schemeClr val="dk1"/>
                </a:solidFill>
                <a:latin typeface="Caveat Medium"/>
                <a:ea typeface="Caveat Medium"/>
                <a:cs typeface="Caveat Medium"/>
                <a:sym typeface="Caveat Medium"/>
              </a:rPr>
              <a:t>Harini - sister</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Misha (nurse) - 20071</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Dr. Sugar (Baby’s)</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Dr. Chien (Fiona’s)</a:t>
            </a:r>
            <a:endParaRPr sz="1700">
              <a:solidFill>
                <a:schemeClr val="dk1"/>
              </a:solidFill>
              <a:latin typeface="Caveat Medium"/>
              <a:ea typeface="Caveat Medium"/>
              <a:cs typeface="Caveat Medium"/>
              <a:sym typeface="Caveat Medium"/>
            </a:endParaRPr>
          </a:p>
        </p:txBody>
      </p:sp>
      <p:sp>
        <p:nvSpPr>
          <p:cNvPr id="1418" name="Google Shape;1418;p219"/>
          <p:cNvSpPr txBox="1"/>
          <p:nvPr/>
        </p:nvSpPr>
        <p:spPr>
          <a:xfrm>
            <a:off x="4942700" y="1177575"/>
            <a:ext cx="413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Call Misha when you need to pee - Don’t get up without me!</a:t>
            </a:r>
            <a:endParaRPr>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Call dietary @ 1-17192 to order dinner! </a:t>
            </a:r>
            <a:endParaRPr>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Call with any questions about bleeding or pain</a:t>
            </a:r>
            <a:endParaRPr>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a:solidFill>
                  <a:schemeClr val="dk1"/>
                </a:solidFill>
                <a:latin typeface="Caveat"/>
                <a:ea typeface="Caveat"/>
                <a:cs typeface="Caveat"/>
                <a:sym typeface="Caveat"/>
              </a:rPr>
              <a:t>Next Ibuprofen can be given at 11:00 pm</a:t>
            </a:r>
            <a:endParaRPr>
              <a:solidFill>
                <a:schemeClr val="dk1"/>
              </a:solidFill>
              <a:latin typeface="Caveat"/>
              <a:ea typeface="Caveat"/>
              <a:cs typeface="Caveat"/>
              <a:sym typeface="Caveat"/>
            </a:endParaRPr>
          </a:p>
        </p:txBody>
      </p:sp>
      <p:sp>
        <p:nvSpPr>
          <p:cNvPr id="1419" name="Google Shape;1419;p219"/>
          <p:cNvSpPr txBox="1"/>
          <p:nvPr/>
        </p:nvSpPr>
        <p:spPr>
          <a:xfrm>
            <a:off x="4942700" y="2384700"/>
            <a:ext cx="4299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veat"/>
                <a:ea typeface="Caveat"/>
                <a:cs typeface="Caveat"/>
                <a:sym typeface="Caveat"/>
              </a:rPr>
              <a:t>breastfeed on demand</a:t>
            </a:r>
            <a:endParaRPr>
              <a:solidFill>
                <a:schemeClr val="dk1"/>
              </a:solidFill>
              <a:latin typeface="Caveat"/>
              <a:ea typeface="Caveat"/>
              <a:cs typeface="Caveat"/>
              <a:sym typeface="Caveat"/>
            </a:endParaRPr>
          </a:p>
          <a:p>
            <a:pPr marL="457200" lvl="0" indent="-317500" algn="l" rtl="0">
              <a:spcBef>
                <a:spcPts val="0"/>
              </a:spcBef>
              <a:spcAft>
                <a:spcPts val="0"/>
              </a:spcAft>
              <a:buClr>
                <a:schemeClr val="dk1"/>
              </a:buClr>
              <a:buSzPts val="1400"/>
              <a:buFont typeface="Caveat"/>
              <a:buChar char="-"/>
            </a:pPr>
            <a:r>
              <a:rPr lang="en">
                <a:solidFill>
                  <a:schemeClr val="dk1"/>
                </a:solidFill>
                <a:latin typeface="Caveat"/>
                <a:ea typeface="Caveat"/>
                <a:cs typeface="Caveat"/>
                <a:sym typeface="Caveat"/>
              </a:rPr>
              <a:t>next attempt by 5:00 pm or when baby wakes</a:t>
            </a:r>
            <a:endParaRPr>
              <a:solidFill>
                <a:schemeClr val="dk1"/>
              </a:solidFill>
              <a:latin typeface="Caveat"/>
              <a:ea typeface="Caveat"/>
              <a:cs typeface="Caveat"/>
              <a:sym typeface="Caveat"/>
            </a:endParaRPr>
          </a:p>
          <a:p>
            <a:pPr marL="0" lvl="0" indent="0" algn="l" rtl="0">
              <a:spcBef>
                <a:spcPts val="0"/>
              </a:spcBef>
              <a:spcAft>
                <a:spcPts val="0"/>
              </a:spcAft>
              <a:buNone/>
            </a:pPr>
            <a:r>
              <a:rPr lang="en">
                <a:solidFill>
                  <a:schemeClr val="dk1"/>
                </a:solidFill>
                <a:latin typeface="Caveat"/>
                <a:ea typeface="Caveat"/>
                <a:cs typeface="Caveat"/>
                <a:sym typeface="Caveat"/>
              </a:rPr>
              <a:t>Mom and Harini, track wet &amp; dirty’s in PP handbook</a:t>
            </a:r>
            <a:endParaRPr>
              <a:solidFill>
                <a:schemeClr val="dk1"/>
              </a:solidFill>
              <a:latin typeface="Caveat"/>
              <a:ea typeface="Caveat"/>
              <a:cs typeface="Caveat"/>
              <a:sym typeface="Caveat"/>
            </a:endParaRPr>
          </a:p>
          <a:p>
            <a:pPr marL="0" lvl="0" indent="0" algn="l" rtl="0">
              <a:spcBef>
                <a:spcPts val="0"/>
              </a:spcBef>
              <a:spcAft>
                <a:spcPts val="0"/>
              </a:spcAft>
              <a:buNone/>
            </a:pPr>
            <a:r>
              <a:rPr lang="en">
                <a:solidFill>
                  <a:schemeClr val="dk1"/>
                </a:solidFill>
                <a:latin typeface="Caveat"/>
                <a:ea typeface="Caveat"/>
                <a:cs typeface="Caveat"/>
                <a:sym typeface="Caveat"/>
              </a:rPr>
              <a:t>bath baby sometime tomorrow</a:t>
            </a:r>
            <a:endParaRPr>
              <a:solidFill>
                <a:schemeClr val="dk1"/>
              </a:solidFill>
              <a:latin typeface="Caveat"/>
              <a:ea typeface="Caveat"/>
              <a:cs typeface="Caveat"/>
              <a:sym typeface="Caveat"/>
            </a:endParaRPr>
          </a:p>
        </p:txBody>
      </p:sp>
      <p:sp>
        <p:nvSpPr>
          <p:cNvPr id="1420" name="Google Shape;1420;p219"/>
          <p:cNvSpPr txBox="1"/>
          <p:nvPr/>
        </p:nvSpPr>
        <p:spPr>
          <a:xfrm>
            <a:off x="4942700" y="3717325"/>
            <a:ext cx="108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Caveat"/>
                <a:ea typeface="Caveat"/>
                <a:cs typeface="Caveat"/>
                <a:sym typeface="Caveat"/>
              </a:rPr>
              <a:t>as needed</a:t>
            </a:r>
            <a:endParaRPr sz="1600">
              <a:solidFill>
                <a:schemeClr val="dk1"/>
              </a:solidFill>
              <a:latin typeface="Caveat"/>
              <a:ea typeface="Caveat"/>
              <a:cs typeface="Caveat"/>
              <a:sym typeface="Caveat"/>
            </a:endParaRPr>
          </a:p>
          <a:p>
            <a:pPr marL="0" lvl="0" indent="0" algn="l" rtl="0">
              <a:spcBef>
                <a:spcPts val="0"/>
              </a:spcBef>
              <a:spcAft>
                <a:spcPts val="0"/>
              </a:spcAft>
              <a:buNone/>
            </a:pPr>
            <a:r>
              <a:rPr lang="en" sz="1600">
                <a:solidFill>
                  <a:schemeClr val="dk1"/>
                </a:solidFill>
                <a:latin typeface="Caveat"/>
                <a:ea typeface="Caveat"/>
                <a:cs typeface="Caveat"/>
                <a:sym typeface="Caveat"/>
              </a:rPr>
              <a:t>on request</a:t>
            </a:r>
            <a:endParaRPr sz="1600">
              <a:solidFill>
                <a:schemeClr val="dk1"/>
              </a:solidFill>
              <a:latin typeface="Caveat"/>
              <a:ea typeface="Caveat"/>
              <a:cs typeface="Caveat"/>
              <a:sym typeface="Caveat"/>
            </a:endParaRPr>
          </a:p>
        </p:txBody>
      </p:sp>
      <p:sp>
        <p:nvSpPr>
          <p:cNvPr id="1421" name="Google Shape;1421;p219"/>
          <p:cNvSpPr txBox="1"/>
          <p:nvPr/>
        </p:nvSpPr>
        <p:spPr>
          <a:xfrm>
            <a:off x="6477425" y="3434975"/>
            <a:ext cx="2666700" cy="17085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What might the nurse update on the board?</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pic>
        <p:nvPicPr>
          <p:cNvPr id="1426" name="Google Shape;1426;p220"/>
          <p:cNvPicPr preferRelativeResize="0"/>
          <p:nvPr/>
        </p:nvPicPr>
        <p:blipFill rotWithShape="1">
          <a:blip r:embed="rId3">
            <a:alphaModFix/>
          </a:blip>
          <a:srcRect t="5210" b="12478"/>
          <a:stretch/>
        </p:blipFill>
        <p:spPr>
          <a:xfrm>
            <a:off x="884220" y="0"/>
            <a:ext cx="7732280" cy="4916677"/>
          </a:xfrm>
          <a:prstGeom prst="rect">
            <a:avLst/>
          </a:prstGeom>
          <a:noFill/>
          <a:ln>
            <a:noFill/>
          </a:ln>
        </p:spPr>
      </p:pic>
      <p:sp>
        <p:nvSpPr>
          <p:cNvPr id="1427" name="Google Shape;1427;p220"/>
          <p:cNvSpPr txBox="1"/>
          <p:nvPr/>
        </p:nvSpPr>
        <p:spPr>
          <a:xfrm>
            <a:off x="1378900" y="2712475"/>
            <a:ext cx="31932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595959"/>
                </a:solidFill>
                <a:latin typeface="Caveat"/>
                <a:ea typeface="Caveat"/>
                <a:cs typeface="Caveat"/>
                <a:sym typeface="Caveat"/>
              </a:rPr>
              <a:t>Bath in room </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Sleep!</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Breastfeeding, needing help from lactation</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Hoping to avoid pacifiers</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hoping to avoid narcotics</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desires circumcision </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desires hepatitis B</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okay with visitors during the day</a:t>
            </a:r>
            <a:endParaRPr sz="1600">
              <a:solidFill>
                <a:srgbClr val="595959"/>
              </a:solidFill>
              <a:latin typeface="Caveat"/>
              <a:ea typeface="Caveat"/>
              <a:cs typeface="Caveat"/>
              <a:sym typeface="Caveat"/>
            </a:endParaRPr>
          </a:p>
        </p:txBody>
      </p:sp>
      <p:pic>
        <p:nvPicPr>
          <p:cNvPr id="1428" name="Google Shape;1428;p220"/>
          <p:cNvPicPr preferRelativeResize="0"/>
          <p:nvPr/>
        </p:nvPicPr>
        <p:blipFill>
          <a:blip r:embed="rId4">
            <a:alphaModFix/>
          </a:blip>
          <a:stretch>
            <a:fillRect/>
          </a:stretch>
        </p:blipFill>
        <p:spPr>
          <a:xfrm>
            <a:off x="662125" y="2440424"/>
            <a:ext cx="666124" cy="555176"/>
          </a:xfrm>
          <a:prstGeom prst="rect">
            <a:avLst/>
          </a:prstGeom>
          <a:noFill/>
          <a:ln>
            <a:noFill/>
          </a:ln>
        </p:spPr>
      </p:pic>
      <p:pic>
        <p:nvPicPr>
          <p:cNvPr id="1429" name="Google Shape;1429;p220"/>
          <p:cNvPicPr preferRelativeResize="0"/>
          <p:nvPr/>
        </p:nvPicPr>
        <p:blipFill>
          <a:blip r:embed="rId5">
            <a:alphaModFix/>
          </a:blip>
          <a:stretch>
            <a:fillRect/>
          </a:stretch>
        </p:blipFill>
        <p:spPr>
          <a:xfrm>
            <a:off x="679900" y="558875"/>
            <a:ext cx="630575" cy="618700"/>
          </a:xfrm>
          <a:prstGeom prst="rect">
            <a:avLst/>
          </a:prstGeom>
          <a:noFill/>
          <a:ln>
            <a:noFill/>
          </a:ln>
        </p:spPr>
      </p:pic>
      <p:sp>
        <p:nvSpPr>
          <p:cNvPr id="1430" name="Google Shape;1430;p220"/>
          <p:cNvSpPr txBox="1"/>
          <p:nvPr/>
        </p:nvSpPr>
        <p:spPr>
          <a:xfrm>
            <a:off x="1430275" y="757275"/>
            <a:ext cx="3231300" cy="15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2"/>
                </a:solidFill>
                <a:latin typeface="Caveat Medium"/>
                <a:ea typeface="Caveat Medium"/>
                <a:cs typeface="Caveat Medium"/>
                <a:sym typeface="Caveat Medium"/>
              </a:rPr>
              <a:t>Fiona &amp; baby Isaac</a:t>
            </a:r>
            <a:endParaRPr sz="1700">
              <a:solidFill>
                <a:schemeClr val="dk2"/>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700">
                <a:solidFill>
                  <a:schemeClr val="dk2"/>
                </a:solidFill>
                <a:latin typeface="Caveat Medium"/>
                <a:ea typeface="Caveat Medium"/>
                <a:cs typeface="Caveat Medium"/>
                <a:sym typeface="Caveat Medium"/>
              </a:rPr>
              <a:t>Harini - sister</a:t>
            </a:r>
            <a:endParaRPr sz="1700">
              <a:solidFill>
                <a:schemeClr val="dk2"/>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accent1"/>
                </a:solidFill>
                <a:latin typeface="Caveat Medium"/>
                <a:ea typeface="Caveat Medium"/>
                <a:cs typeface="Caveat Medium"/>
                <a:sym typeface="Caveat Medium"/>
              </a:rPr>
              <a:t>Jack (nurse) - 20068</a:t>
            </a:r>
            <a:endParaRPr sz="1700">
              <a:solidFill>
                <a:schemeClr val="accent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2"/>
                </a:solidFill>
                <a:latin typeface="Caveat Medium"/>
                <a:ea typeface="Caveat Medium"/>
                <a:cs typeface="Caveat Medium"/>
                <a:sym typeface="Caveat Medium"/>
              </a:rPr>
              <a:t>Dr. Sugar (Baby’s)</a:t>
            </a:r>
            <a:endParaRPr sz="1700">
              <a:solidFill>
                <a:schemeClr val="dk2"/>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2"/>
                </a:solidFill>
                <a:latin typeface="Caveat Medium"/>
                <a:ea typeface="Caveat Medium"/>
                <a:cs typeface="Caveat Medium"/>
                <a:sym typeface="Caveat Medium"/>
              </a:rPr>
              <a:t>Dr. Chien (Fiona’s)</a:t>
            </a:r>
            <a:endParaRPr sz="1700">
              <a:solidFill>
                <a:schemeClr val="dk2"/>
              </a:solidFill>
              <a:latin typeface="Caveat Medium"/>
              <a:ea typeface="Caveat Medium"/>
              <a:cs typeface="Caveat Medium"/>
              <a:sym typeface="Caveat Medium"/>
            </a:endParaRPr>
          </a:p>
        </p:txBody>
      </p:sp>
      <p:sp>
        <p:nvSpPr>
          <p:cNvPr id="1431" name="Google Shape;1431;p220"/>
          <p:cNvSpPr txBox="1"/>
          <p:nvPr/>
        </p:nvSpPr>
        <p:spPr>
          <a:xfrm>
            <a:off x="4942700" y="1177575"/>
            <a:ext cx="413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
                <a:solidFill>
                  <a:schemeClr val="accent1"/>
                </a:solidFill>
                <a:latin typeface="Caveat"/>
                <a:ea typeface="Caveat"/>
                <a:cs typeface="Caveat"/>
                <a:sym typeface="Caveat"/>
              </a:rPr>
              <a:t>Cluster Care (call us when you’re awake!)</a:t>
            </a:r>
            <a:endParaRPr>
              <a:solidFill>
                <a:schemeClr val="accent1"/>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chemeClr val="accent1"/>
                </a:solidFill>
                <a:latin typeface="Caveat"/>
                <a:ea typeface="Caveat"/>
                <a:cs typeface="Caveat"/>
                <a:sym typeface="Caveat"/>
              </a:rPr>
              <a:t>Sleep between feeds &amp; shower in AM</a:t>
            </a:r>
            <a:endParaRPr>
              <a:solidFill>
                <a:schemeClr val="accent1"/>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chemeClr val="accent1"/>
                </a:solidFill>
                <a:latin typeface="Caveat"/>
                <a:ea typeface="Caveat"/>
                <a:cs typeface="Caveat"/>
                <a:sym typeface="Caveat"/>
              </a:rPr>
              <a:t>Next Ibuprofen at 11pm - with vitals</a:t>
            </a:r>
            <a:endParaRPr>
              <a:solidFill>
                <a:schemeClr val="accent1"/>
              </a:solidFill>
              <a:latin typeface="Caveat"/>
              <a:ea typeface="Caveat"/>
              <a:cs typeface="Caveat"/>
              <a:sym typeface="Caveat"/>
            </a:endParaRPr>
          </a:p>
          <a:p>
            <a:pPr marL="0" lvl="0" indent="0" algn="l" rtl="0">
              <a:lnSpc>
                <a:spcPct val="115000"/>
              </a:lnSpc>
              <a:spcBef>
                <a:spcPts val="0"/>
              </a:spcBef>
              <a:spcAft>
                <a:spcPts val="0"/>
              </a:spcAft>
              <a:buNone/>
            </a:pPr>
            <a:r>
              <a:rPr lang="en">
                <a:solidFill>
                  <a:srgbClr val="595959"/>
                </a:solidFill>
                <a:latin typeface="Caveat"/>
                <a:ea typeface="Caveat"/>
                <a:cs typeface="Caveat"/>
                <a:sym typeface="Caveat"/>
              </a:rPr>
              <a:t>Call with questions about bleeding or pain </a:t>
            </a:r>
            <a:endParaRPr>
              <a:solidFill>
                <a:srgbClr val="595959"/>
              </a:solidFill>
              <a:latin typeface="Caveat"/>
              <a:ea typeface="Caveat"/>
              <a:cs typeface="Caveat"/>
              <a:sym typeface="Caveat"/>
            </a:endParaRPr>
          </a:p>
        </p:txBody>
      </p:sp>
      <p:sp>
        <p:nvSpPr>
          <p:cNvPr id="1432" name="Google Shape;1432;p220"/>
          <p:cNvSpPr txBox="1"/>
          <p:nvPr/>
        </p:nvSpPr>
        <p:spPr>
          <a:xfrm>
            <a:off x="4942700" y="2388275"/>
            <a:ext cx="4299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latin typeface="Caveat"/>
                <a:ea typeface="Caveat"/>
                <a:cs typeface="Caveat"/>
                <a:sym typeface="Caveat"/>
              </a:rPr>
              <a:t>breastfeed - </a:t>
            </a:r>
            <a:r>
              <a:rPr lang="en">
                <a:solidFill>
                  <a:schemeClr val="accent1"/>
                </a:solidFill>
                <a:latin typeface="Caveat"/>
                <a:ea typeface="Caveat"/>
                <a:cs typeface="Caveat"/>
                <a:sym typeface="Caveat"/>
              </a:rPr>
              <a:t>next attempt by 8:00 pm or when baby wakes</a:t>
            </a:r>
            <a:endParaRPr>
              <a:solidFill>
                <a:schemeClr val="accent1"/>
              </a:solidFill>
              <a:latin typeface="Caveat"/>
              <a:ea typeface="Caveat"/>
              <a:cs typeface="Caveat"/>
              <a:sym typeface="Caveat"/>
            </a:endParaRPr>
          </a:p>
          <a:p>
            <a:pPr marL="457200" lvl="0" indent="0" algn="l" rtl="0">
              <a:spcBef>
                <a:spcPts val="0"/>
              </a:spcBef>
              <a:spcAft>
                <a:spcPts val="0"/>
              </a:spcAft>
              <a:buNone/>
            </a:pPr>
            <a:r>
              <a:rPr lang="en">
                <a:solidFill>
                  <a:schemeClr val="accent1"/>
                </a:solidFill>
                <a:latin typeface="Caveat"/>
                <a:ea typeface="Caveat"/>
                <a:cs typeface="Caveat"/>
                <a:sym typeface="Caveat"/>
              </a:rPr>
              <a:t>No  more than 3 hours</a:t>
            </a:r>
            <a:endParaRPr>
              <a:solidFill>
                <a:schemeClr val="accent1"/>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a:solidFill>
                  <a:srgbClr val="595959"/>
                </a:solidFill>
                <a:latin typeface="Caveat"/>
                <a:ea typeface="Caveat"/>
                <a:cs typeface="Caveat"/>
                <a:sym typeface="Caveat"/>
              </a:rPr>
              <a:t>Mom and Harini, track wet &amp; dirty’s in PP handbook</a:t>
            </a:r>
            <a:endParaRPr>
              <a:solidFill>
                <a:srgbClr val="595959"/>
              </a:solidFill>
              <a:latin typeface="Caveat"/>
              <a:ea typeface="Caveat"/>
              <a:cs typeface="Caveat"/>
              <a:sym typeface="Caveat"/>
            </a:endParaRPr>
          </a:p>
          <a:p>
            <a:pPr marL="0" lvl="0" indent="0" algn="l" rtl="0">
              <a:spcBef>
                <a:spcPts val="0"/>
              </a:spcBef>
              <a:spcAft>
                <a:spcPts val="0"/>
              </a:spcAft>
              <a:buNone/>
            </a:pPr>
            <a:r>
              <a:rPr lang="en">
                <a:solidFill>
                  <a:schemeClr val="accent1"/>
                </a:solidFill>
                <a:latin typeface="Caveat"/>
                <a:ea typeface="Caveat"/>
                <a:cs typeface="Caveat"/>
                <a:sym typeface="Caveat"/>
              </a:rPr>
              <a:t>Hearing screen overnight &amp; bath baby sometime tomorrow</a:t>
            </a:r>
            <a:endParaRPr>
              <a:solidFill>
                <a:schemeClr val="accent1"/>
              </a:solidFill>
              <a:latin typeface="Caveat"/>
              <a:ea typeface="Caveat"/>
              <a:cs typeface="Caveat"/>
              <a:sym typeface="Caveat"/>
            </a:endParaRPr>
          </a:p>
        </p:txBody>
      </p:sp>
      <p:pic>
        <p:nvPicPr>
          <p:cNvPr id="1433" name="Google Shape;1433;p220"/>
          <p:cNvPicPr preferRelativeResize="0"/>
          <p:nvPr/>
        </p:nvPicPr>
        <p:blipFill>
          <a:blip r:embed="rId6">
            <a:alphaModFix/>
          </a:blip>
          <a:stretch>
            <a:fillRect/>
          </a:stretch>
        </p:blipFill>
        <p:spPr>
          <a:xfrm>
            <a:off x="7849800" y="558874"/>
            <a:ext cx="666100" cy="555174"/>
          </a:xfrm>
          <a:prstGeom prst="rect">
            <a:avLst/>
          </a:prstGeom>
          <a:noFill/>
          <a:ln>
            <a:noFill/>
          </a:ln>
        </p:spPr>
      </p:pic>
      <p:pic>
        <p:nvPicPr>
          <p:cNvPr id="1434" name="Google Shape;1434;p220"/>
          <p:cNvPicPr preferRelativeResize="0"/>
          <p:nvPr/>
        </p:nvPicPr>
        <p:blipFill>
          <a:blip r:embed="rId7">
            <a:alphaModFix/>
          </a:blip>
          <a:stretch>
            <a:fillRect/>
          </a:stretch>
        </p:blipFill>
        <p:spPr>
          <a:xfrm>
            <a:off x="7878850" y="3434976"/>
            <a:ext cx="608000" cy="618699"/>
          </a:xfrm>
          <a:prstGeom prst="rect">
            <a:avLst/>
          </a:prstGeom>
          <a:noFill/>
          <a:ln>
            <a:noFill/>
          </a:ln>
        </p:spPr>
      </p:pic>
      <p:sp>
        <p:nvSpPr>
          <p:cNvPr id="1435" name="Google Shape;1435;p220"/>
          <p:cNvSpPr txBox="1">
            <a:spLocks noGrp="1"/>
          </p:cNvSpPr>
          <p:nvPr>
            <p:ph type="title" idx="4294967295"/>
          </p:nvPr>
        </p:nvSpPr>
        <p:spPr>
          <a:xfrm>
            <a:off x="0" y="-8675"/>
            <a:ext cx="2438400" cy="5355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SHIFT CHANGE @ 1900</a:t>
            </a:r>
            <a:endParaRPr sz="1200" b="1">
              <a:solidFill>
                <a:schemeClr val="lt1"/>
              </a:solidFill>
            </a:endParaRPr>
          </a:p>
          <a:p>
            <a:pPr marL="0" lvl="0" indent="0" algn="l" rtl="0">
              <a:lnSpc>
                <a:spcPct val="90000"/>
              </a:lnSpc>
              <a:spcBef>
                <a:spcPts val="0"/>
              </a:spcBef>
              <a:spcAft>
                <a:spcPts val="1600"/>
              </a:spcAft>
              <a:buClr>
                <a:schemeClr val="dk1"/>
              </a:buClr>
              <a:buSzPts val="1100"/>
              <a:buFont typeface="Arial"/>
              <a:buNone/>
            </a:pPr>
            <a:r>
              <a:rPr lang="en" sz="1200">
                <a:solidFill>
                  <a:schemeClr val="lt1"/>
                </a:solidFill>
                <a:latin typeface="Source Sans Pro"/>
                <a:ea typeface="Source Sans Pro"/>
                <a:cs typeface="Source Sans Pro"/>
                <a:sym typeface="Source Sans Pro"/>
              </a:rPr>
              <a:t>SCENARIO 2</a:t>
            </a:r>
            <a:endParaRPr sz="1200">
              <a:solidFill>
                <a:schemeClr val="lt1"/>
              </a:solidFill>
            </a:endParaRPr>
          </a:p>
        </p:txBody>
      </p:sp>
      <p:sp>
        <p:nvSpPr>
          <p:cNvPr id="1436" name="Google Shape;1436;p220"/>
          <p:cNvSpPr txBox="1"/>
          <p:nvPr/>
        </p:nvSpPr>
        <p:spPr>
          <a:xfrm>
            <a:off x="4942700" y="3717325"/>
            <a:ext cx="1086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Caveat"/>
                <a:ea typeface="Caveat"/>
                <a:cs typeface="Caveat"/>
                <a:sym typeface="Caveat"/>
              </a:rPr>
              <a:t>as needed</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on request</a:t>
            </a:r>
            <a:endParaRPr sz="1600">
              <a:solidFill>
                <a:schemeClr val="dk2"/>
              </a:solidFill>
              <a:latin typeface="Caveat"/>
              <a:ea typeface="Caveat"/>
              <a:cs typeface="Caveat"/>
              <a:sym typeface="Cavea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pic>
        <p:nvPicPr>
          <p:cNvPr id="1441" name="Google Shape;1441;p221"/>
          <p:cNvPicPr preferRelativeResize="0"/>
          <p:nvPr/>
        </p:nvPicPr>
        <p:blipFill rotWithShape="1">
          <a:blip r:embed="rId3">
            <a:alphaModFix amt="58999"/>
          </a:blip>
          <a:srcRect t="1169" b="10217"/>
          <a:stretch/>
        </p:blipFill>
        <p:spPr>
          <a:xfrm>
            <a:off x="-20825" y="66700"/>
            <a:ext cx="9185650" cy="5076799"/>
          </a:xfrm>
          <a:prstGeom prst="rect">
            <a:avLst/>
          </a:prstGeom>
          <a:noFill/>
          <a:ln>
            <a:noFill/>
          </a:ln>
        </p:spPr>
      </p:pic>
      <p:sp>
        <p:nvSpPr>
          <p:cNvPr id="1442" name="Google Shape;1442;p221"/>
          <p:cNvSpPr txBox="1"/>
          <p:nvPr/>
        </p:nvSpPr>
        <p:spPr>
          <a:xfrm>
            <a:off x="4572000" y="2813100"/>
            <a:ext cx="4593000" cy="2330400"/>
          </a:xfrm>
          <a:prstGeom prst="rect">
            <a:avLst/>
          </a:prstGeom>
          <a:solidFill>
            <a:srgbClr val="EEEEEE">
              <a:alpha val="75000"/>
            </a:srgbClr>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Source Sans Pro"/>
                <a:ea typeface="Source Sans Pro"/>
                <a:cs typeface="Source Sans Pro"/>
                <a:sym typeface="Source Sans Pro"/>
              </a:rPr>
              <a:t>There is a change in the newborn plan of care </a:t>
            </a:r>
            <a:endParaRPr sz="1600">
              <a:solidFill>
                <a:schemeClr val="dk1"/>
              </a:solidFill>
              <a:latin typeface="Source Sans Pro"/>
              <a:ea typeface="Source Sans Pro"/>
              <a:cs typeface="Source Sans Pro"/>
              <a:sym typeface="Source Sans Pro"/>
            </a:endParaRPr>
          </a:p>
          <a:p>
            <a:pPr marL="0" lvl="0" indent="0" algn="l" rtl="0">
              <a:spcBef>
                <a:spcPts val="1000"/>
              </a:spcBef>
              <a:spcAft>
                <a:spcPts val="0"/>
              </a:spcAft>
              <a:buClr>
                <a:schemeClr val="dk1"/>
              </a:buClr>
              <a:buSzPts val="1100"/>
              <a:buFont typeface="Arial"/>
              <a:buNone/>
            </a:pPr>
            <a:r>
              <a:rPr lang="en" sz="1600">
                <a:solidFill>
                  <a:schemeClr val="dk1"/>
                </a:solidFill>
                <a:latin typeface="Source Sans Pro"/>
                <a:ea typeface="Source Sans Pro"/>
                <a:cs typeface="Source Sans Pro"/>
                <a:sym typeface="Source Sans Pro"/>
              </a:rPr>
              <a:t>Baby Isaac received his standard newborn screening and it showed an elevated bilirubin</a:t>
            </a:r>
            <a:endParaRPr sz="1600">
              <a:solidFill>
                <a:schemeClr val="dk1"/>
              </a:solidFill>
              <a:latin typeface="Source Sans Pro"/>
              <a:ea typeface="Source Sans Pro"/>
              <a:cs typeface="Source Sans Pro"/>
              <a:sym typeface="Source Sans Pro"/>
            </a:endParaRPr>
          </a:p>
          <a:p>
            <a:pPr marL="457200" lvl="0" indent="-330200" algn="l" rtl="0">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Last breastfeeding went well 2 hours ago</a:t>
            </a:r>
            <a:endParaRPr sz="1600">
              <a:solidFill>
                <a:schemeClr val="dk1"/>
              </a:solidFill>
              <a:latin typeface="Source Sans Pro"/>
              <a:ea typeface="Source Sans Pro"/>
              <a:cs typeface="Source Sans Pro"/>
              <a:sym typeface="Source Sans Pro"/>
            </a:endParaRPr>
          </a:p>
          <a:p>
            <a:pPr marL="457200" lvl="0" indent="-330200" algn="l" rtl="0">
              <a:spcBef>
                <a:spcPts val="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2 wet and dirty diapers today so far</a:t>
            </a: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sz="1600">
                <a:solidFill>
                  <a:schemeClr val="dk1"/>
                </a:solidFill>
                <a:latin typeface="Source Sans Pro"/>
                <a:ea typeface="Source Sans Pro"/>
                <a:cs typeface="Source Sans Pro"/>
                <a:sym typeface="Source Sans Pro"/>
              </a:rPr>
              <a:t>Hyperbilirubinemia protocol </a:t>
            </a:r>
            <a:r>
              <a:rPr lang="en" sz="1600" i="1">
                <a:solidFill>
                  <a:schemeClr val="dk1"/>
                </a:solidFill>
                <a:latin typeface="Source Sans Pro"/>
                <a:ea typeface="Source Sans Pro"/>
                <a:cs typeface="Source Sans Pro"/>
                <a:sym typeface="Source Sans Pro"/>
              </a:rPr>
              <a:t>[is to recheck bilirubin after 6 hours and ensure feedings are within 3 hours]</a:t>
            </a:r>
            <a:endParaRPr sz="1600" i="1">
              <a:solidFill>
                <a:schemeClr val="dk1"/>
              </a:solidFill>
              <a:latin typeface="Source Sans Pro"/>
              <a:ea typeface="Source Sans Pro"/>
              <a:cs typeface="Source Sans Pro"/>
              <a:sym typeface="Source Sans Pro"/>
            </a:endParaRPr>
          </a:p>
        </p:txBody>
      </p:sp>
      <p:sp>
        <p:nvSpPr>
          <p:cNvPr id="1443" name="Google Shape;1443;p221"/>
          <p:cNvSpPr txBox="1">
            <a:spLocks noGrp="1"/>
          </p:cNvSpPr>
          <p:nvPr>
            <p:ph type="title" idx="4294967295"/>
          </p:nvPr>
        </p:nvSpPr>
        <p:spPr>
          <a:xfrm>
            <a:off x="-20850" y="-8675"/>
            <a:ext cx="91857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NEWBORN CHANGE IN PLAN OF CARE</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2 - HUDDLE 1</a:t>
            </a:r>
            <a:endParaRPr sz="1800">
              <a:solidFill>
                <a:schemeClr val="dk2"/>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67"/>
          <p:cNvSpPr txBox="1"/>
          <p:nvPr/>
        </p:nvSpPr>
        <p:spPr>
          <a:xfrm>
            <a:off x="914400" y="402336"/>
            <a:ext cx="7315200" cy="5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latin typeface="Source Sans Pro"/>
                <a:ea typeface="Source Sans Pro"/>
                <a:cs typeface="Source Sans Pro"/>
                <a:sym typeface="Source Sans Pro"/>
              </a:rPr>
              <a:t>TeamBirth </a:t>
            </a:r>
            <a:r>
              <a:rPr lang="en" sz="2800" b="1">
                <a:solidFill>
                  <a:srgbClr val="000000"/>
                </a:solidFill>
                <a:latin typeface="Source Sans Pro"/>
                <a:ea typeface="Source Sans Pro"/>
                <a:cs typeface="Source Sans Pro"/>
                <a:sym typeface="Source Sans Pro"/>
              </a:rPr>
              <a:t>Core</a:t>
            </a:r>
            <a:r>
              <a:rPr lang="en" sz="2800">
                <a:solidFill>
                  <a:srgbClr val="000000"/>
                </a:solidFill>
                <a:latin typeface="Source Sans Pro"/>
                <a:ea typeface="Source Sans Pro"/>
                <a:cs typeface="Source Sans Pro"/>
                <a:sym typeface="Source Sans Pro"/>
              </a:rPr>
              <a:t> Components</a:t>
            </a:r>
            <a:endParaRPr sz="2800">
              <a:solidFill>
                <a:srgbClr val="000000"/>
              </a:solidFill>
              <a:latin typeface="Source Sans Pro"/>
              <a:ea typeface="Source Sans Pro"/>
              <a:cs typeface="Source Sans Pro"/>
              <a:sym typeface="Source Sans Pro"/>
            </a:endParaRPr>
          </a:p>
        </p:txBody>
      </p:sp>
      <p:sp>
        <p:nvSpPr>
          <p:cNvPr id="812" name="Google Shape;812;p167"/>
          <p:cNvSpPr txBox="1"/>
          <p:nvPr/>
        </p:nvSpPr>
        <p:spPr>
          <a:xfrm>
            <a:off x="914400" y="914400"/>
            <a:ext cx="7884900" cy="43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1600"/>
              </a:spcAft>
              <a:buNone/>
            </a:pPr>
            <a:r>
              <a:rPr lang="en" sz="1800">
                <a:solidFill>
                  <a:srgbClr val="595959"/>
                </a:solidFill>
                <a:latin typeface="Source Sans Pro"/>
                <a:ea typeface="Source Sans Pro"/>
                <a:cs typeface="Source Sans Pro"/>
                <a:sym typeface="Source Sans Pro"/>
              </a:rPr>
              <a:t>Critical to successful delivery of TeamBirth across the maternal health continuum</a:t>
            </a:r>
            <a:endParaRPr sz="1800">
              <a:solidFill>
                <a:srgbClr val="595959"/>
              </a:solidFill>
              <a:latin typeface="Source Sans Pro"/>
              <a:ea typeface="Source Sans Pro"/>
              <a:cs typeface="Source Sans Pro"/>
              <a:sym typeface="Source Sans Pro"/>
            </a:endParaRPr>
          </a:p>
        </p:txBody>
      </p:sp>
      <p:sp>
        <p:nvSpPr>
          <p:cNvPr id="813" name="Google Shape;813;p167"/>
          <p:cNvSpPr/>
          <p:nvPr/>
        </p:nvSpPr>
        <p:spPr>
          <a:xfrm>
            <a:off x="225900" y="2934100"/>
            <a:ext cx="8918100" cy="1973400"/>
          </a:xfrm>
          <a:prstGeom prst="rect">
            <a:avLst/>
          </a:prstGeom>
          <a:solidFill>
            <a:srgbClr val="F4F7F7">
              <a:alpha val="6000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solidFill>
                <a:srgbClr val="5B6770"/>
              </a:solidFill>
            </a:endParaRPr>
          </a:p>
        </p:txBody>
      </p:sp>
      <p:sp>
        <p:nvSpPr>
          <p:cNvPr id="814" name="Google Shape;814;p167"/>
          <p:cNvSpPr txBox="1"/>
          <p:nvPr/>
        </p:nvSpPr>
        <p:spPr>
          <a:xfrm>
            <a:off x="7179275" y="1692500"/>
            <a:ext cx="18426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accent5"/>
                </a:solidFill>
                <a:latin typeface="Source Sans Pro"/>
                <a:ea typeface="Source Sans Pro"/>
                <a:cs typeface="Source Sans Pro"/>
                <a:sym typeface="Source Sans Pro"/>
              </a:rPr>
              <a:t>2</a:t>
            </a:r>
            <a:endParaRPr sz="1800">
              <a:solidFill>
                <a:schemeClr val="accent5"/>
              </a:solidFill>
              <a:latin typeface="Source Sans Pro"/>
              <a:ea typeface="Source Sans Pro"/>
              <a:cs typeface="Source Sans Pro"/>
              <a:sym typeface="Source Sans Pro"/>
            </a:endParaRPr>
          </a:p>
          <a:p>
            <a:pPr marL="0" lvl="0" indent="0" algn="ctr" rtl="0">
              <a:spcBef>
                <a:spcPts val="0"/>
              </a:spcBef>
              <a:spcAft>
                <a:spcPts val="0"/>
              </a:spcAft>
              <a:buNone/>
            </a:pPr>
            <a:r>
              <a:rPr lang="en" sz="1800">
                <a:solidFill>
                  <a:schemeClr val="accent5"/>
                </a:solidFill>
                <a:latin typeface="Source Sans Pro"/>
                <a:ea typeface="Source Sans Pro"/>
                <a:cs typeface="Source Sans Pro"/>
                <a:sym typeface="Source Sans Pro"/>
              </a:rPr>
              <a:t>SHARED PLANNING TOOL</a:t>
            </a:r>
            <a:endParaRPr sz="1800">
              <a:solidFill>
                <a:schemeClr val="accent5"/>
              </a:solidFill>
              <a:latin typeface="Source Sans Pro"/>
              <a:ea typeface="Source Sans Pro"/>
              <a:cs typeface="Source Sans Pro"/>
              <a:sym typeface="Source Sans Pro"/>
            </a:endParaRPr>
          </a:p>
        </p:txBody>
      </p:sp>
      <p:sp>
        <p:nvSpPr>
          <p:cNvPr id="815" name="Google Shape;815;p167"/>
          <p:cNvSpPr txBox="1"/>
          <p:nvPr/>
        </p:nvSpPr>
        <p:spPr>
          <a:xfrm>
            <a:off x="462874" y="1692500"/>
            <a:ext cx="20544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accent5"/>
                </a:solidFill>
                <a:latin typeface="Source Sans Pro"/>
                <a:ea typeface="Source Sans Pro"/>
                <a:cs typeface="Source Sans Pro"/>
                <a:sym typeface="Source Sans Pro"/>
              </a:rPr>
              <a:t>1 </a:t>
            </a:r>
            <a:endParaRPr sz="1800">
              <a:solidFill>
                <a:schemeClr val="accent5"/>
              </a:solidFill>
              <a:latin typeface="Source Sans Pro"/>
              <a:ea typeface="Source Sans Pro"/>
              <a:cs typeface="Source Sans Pro"/>
              <a:sym typeface="Source Sans Pro"/>
            </a:endParaRPr>
          </a:p>
          <a:p>
            <a:pPr marL="0" lvl="0" indent="0" algn="ctr" rtl="0">
              <a:spcBef>
                <a:spcPts val="0"/>
              </a:spcBef>
              <a:spcAft>
                <a:spcPts val="0"/>
              </a:spcAft>
              <a:buNone/>
            </a:pPr>
            <a:r>
              <a:rPr lang="en" sz="1800">
                <a:solidFill>
                  <a:schemeClr val="accent5"/>
                </a:solidFill>
                <a:latin typeface="Source Sans Pro"/>
                <a:ea typeface="Source Sans Pro"/>
                <a:cs typeface="Source Sans Pro"/>
                <a:sym typeface="Source Sans Pro"/>
              </a:rPr>
              <a:t>STRUCTURED TEAM HUDDLES</a:t>
            </a:r>
            <a:endParaRPr sz="1800">
              <a:solidFill>
                <a:schemeClr val="accent5"/>
              </a:solidFill>
              <a:latin typeface="Source Sans Pro"/>
              <a:ea typeface="Source Sans Pro"/>
              <a:cs typeface="Source Sans Pro"/>
              <a:sym typeface="Source Sans Pro"/>
            </a:endParaRPr>
          </a:p>
        </p:txBody>
      </p:sp>
      <p:pic>
        <p:nvPicPr>
          <p:cNvPr id="816" name="Google Shape;816;p167"/>
          <p:cNvPicPr preferRelativeResize="0"/>
          <p:nvPr/>
        </p:nvPicPr>
        <p:blipFill>
          <a:blip r:embed="rId3">
            <a:alphaModFix/>
          </a:blip>
          <a:stretch>
            <a:fillRect/>
          </a:stretch>
        </p:blipFill>
        <p:spPr>
          <a:xfrm>
            <a:off x="1874251" y="1348500"/>
            <a:ext cx="5621402" cy="3809824"/>
          </a:xfrm>
          <a:prstGeom prst="rect">
            <a:avLst/>
          </a:prstGeom>
          <a:noFill/>
          <a:ln>
            <a:noFill/>
          </a:ln>
        </p:spPr>
      </p:pic>
      <p:sp>
        <p:nvSpPr>
          <p:cNvPr id="817" name="Google Shape;817;p167"/>
          <p:cNvSpPr txBox="1"/>
          <p:nvPr/>
        </p:nvSpPr>
        <p:spPr>
          <a:xfrm>
            <a:off x="462900" y="2846150"/>
            <a:ext cx="20544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1600"/>
              </a:spcAft>
              <a:buNone/>
            </a:pPr>
            <a:r>
              <a:rPr lang="en" sz="1200">
                <a:solidFill>
                  <a:srgbClr val="595959"/>
                </a:solidFill>
                <a:latin typeface="Source Sans Pro"/>
                <a:ea typeface="Source Sans Pro"/>
                <a:cs typeface="Source Sans Pro"/>
                <a:sym typeface="Source Sans Pro"/>
              </a:rPr>
              <a:t>Structured conversations that includes the birthing person and their support people</a:t>
            </a:r>
            <a:endParaRPr sz="1200">
              <a:solidFill>
                <a:srgbClr val="595959"/>
              </a:solidFill>
              <a:latin typeface="Source Sans Pro"/>
              <a:ea typeface="Source Sans Pro"/>
              <a:cs typeface="Source Sans Pro"/>
              <a:sym typeface="Source Sans Pro"/>
            </a:endParaRPr>
          </a:p>
        </p:txBody>
      </p:sp>
      <p:sp>
        <p:nvSpPr>
          <p:cNvPr id="818" name="Google Shape;818;p167"/>
          <p:cNvSpPr txBox="1"/>
          <p:nvPr/>
        </p:nvSpPr>
        <p:spPr>
          <a:xfrm>
            <a:off x="7179275" y="2763050"/>
            <a:ext cx="20544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1600"/>
              </a:spcAft>
              <a:buNone/>
            </a:pPr>
            <a:r>
              <a:rPr lang="en" sz="1200">
                <a:solidFill>
                  <a:srgbClr val="595959"/>
                </a:solidFill>
                <a:latin typeface="Source Sans Pro"/>
                <a:ea typeface="Source Sans Pro"/>
                <a:cs typeface="Source Sans Pro"/>
                <a:sym typeface="Source Sans Pro"/>
              </a:rPr>
              <a:t>Visual tool that structures communication and provides space to document discussions during huddles</a:t>
            </a:r>
            <a:endParaRPr sz="1200">
              <a:solidFill>
                <a:srgbClr val="595959"/>
              </a:solidFill>
              <a:latin typeface="Source Sans Pro"/>
              <a:ea typeface="Source Sans Pro"/>
              <a:cs typeface="Source Sans Pro"/>
              <a:sym typeface="Source Sans Pr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pic>
        <p:nvPicPr>
          <p:cNvPr id="1448" name="Google Shape;1448;p222"/>
          <p:cNvPicPr preferRelativeResize="0"/>
          <p:nvPr/>
        </p:nvPicPr>
        <p:blipFill rotWithShape="1">
          <a:blip r:embed="rId3">
            <a:alphaModFix/>
          </a:blip>
          <a:srcRect t="5210" b="12478"/>
          <a:stretch/>
        </p:blipFill>
        <p:spPr>
          <a:xfrm>
            <a:off x="884220" y="0"/>
            <a:ext cx="7732280" cy="4916677"/>
          </a:xfrm>
          <a:prstGeom prst="rect">
            <a:avLst/>
          </a:prstGeom>
          <a:noFill/>
          <a:ln>
            <a:noFill/>
          </a:ln>
        </p:spPr>
      </p:pic>
      <p:sp>
        <p:nvSpPr>
          <p:cNvPr id="1449" name="Google Shape;1449;p222"/>
          <p:cNvSpPr txBox="1"/>
          <p:nvPr/>
        </p:nvSpPr>
        <p:spPr>
          <a:xfrm>
            <a:off x="1378900" y="2712475"/>
            <a:ext cx="31932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595959"/>
                </a:solidFill>
                <a:latin typeface="Caveat"/>
                <a:ea typeface="Caveat"/>
                <a:cs typeface="Caveat"/>
                <a:sym typeface="Caveat"/>
              </a:rPr>
              <a:t>Bath in room </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Sleep!</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Breastfeeding, needing help from lactation</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Hoping to avoid pacifiers</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hoping to avoid narcotics</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desires circumcision </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desires hepatitis B</a:t>
            </a:r>
            <a:endParaRPr sz="1600">
              <a:solidFill>
                <a:srgbClr val="595959"/>
              </a:solidFill>
              <a:latin typeface="Caveat"/>
              <a:ea typeface="Caveat"/>
              <a:cs typeface="Caveat"/>
              <a:sym typeface="Caveat"/>
            </a:endParaRPr>
          </a:p>
          <a:p>
            <a:pPr marL="0" lvl="0" indent="0" algn="l" rtl="0">
              <a:spcBef>
                <a:spcPts val="0"/>
              </a:spcBef>
              <a:spcAft>
                <a:spcPts val="0"/>
              </a:spcAft>
              <a:buNone/>
            </a:pPr>
            <a:r>
              <a:rPr lang="en" sz="1600">
                <a:solidFill>
                  <a:srgbClr val="595959"/>
                </a:solidFill>
                <a:latin typeface="Caveat"/>
                <a:ea typeface="Caveat"/>
                <a:cs typeface="Caveat"/>
                <a:sym typeface="Caveat"/>
              </a:rPr>
              <a:t>okay with visitors during the day</a:t>
            </a:r>
            <a:endParaRPr sz="1600">
              <a:solidFill>
                <a:srgbClr val="595959"/>
              </a:solidFill>
              <a:latin typeface="Caveat"/>
              <a:ea typeface="Caveat"/>
              <a:cs typeface="Caveat"/>
              <a:sym typeface="Caveat"/>
            </a:endParaRPr>
          </a:p>
        </p:txBody>
      </p:sp>
      <p:pic>
        <p:nvPicPr>
          <p:cNvPr id="1450" name="Google Shape;1450;p222"/>
          <p:cNvPicPr preferRelativeResize="0"/>
          <p:nvPr/>
        </p:nvPicPr>
        <p:blipFill>
          <a:blip r:embed="rId4">
            <a:alphaModFix/>
          </a:blip>
          <a:stretch>
            <a:fillRect/>
          </a:stretch>
        </p:blipFill>
        <p:spPr>
          <a:xfrm>
            <a:off x="8420275" y="3434976"/>
            <a:ext cx="608000" cy="618699"/>
          </a:xfrm>
          <a:prstGeom prst="rect">
            <a:avLst/>
          </a:prstGeom>
          <a:noFill/>
          <a:ln>
            <a:noFill/>
          </a:ln>
        </p:spPr>
      </p:pic>
      <p:pic>
        <p:nvPicPr>
          <p:cNvPr id="1451" name="Google Shape;1451;p222"/>
          <p:cNvPicPr preferRelativeResize="0"/>
          <p:nvPr/>
        </p:nvPicPr>
        <p:blipFill>
          <a:blip r:embed="rId5">
            <a:alphaModFix/>
          </a:blip>
          <a:stretch>
            <a:fillRect/>
          </a:stretch>
        </p:blipFill>
        <p:spPr>
          <a:xfrm>
            <a:off x="8420275" y="555299"/>
            <a:ext cx="666100" cy="555174"/>
          </a:xfrm>
          <a:prstGeom prst="rect">
            <a:avLst/>
          </a:prstGeom>
          <a:noFill/>
          <a:ln>
            <a:noFill/>
          </a:ln>
        </p:spPr>
      </p:pic>
      <p:pic>
        <p:nvPicPr>
          <p:cNvPr id="1452" name="Google Shape;1452;p222"/>
          <p:cNvPicPr preferRelativeResize="0"/>
          <p:nvPr/>
        </p:nvPicPr>
        <p:blipFill>
          <a:blip r:embed="rId6">
            <a:alphaModFix/>
          </a:blip>
          <a:stretch>
            <a:fillRect/>
          </a:stretch>
        </p:blipFill>
        <p:spPr>
          <a:xfrm>
            <a:off x="662125" y="2440424"/>
            <a:ext cx="666124" cy="555176"/>
          </a:xfrm>
          <a:prstGeom prst="rect">
            <a:avLst/>
          </a:prstGeom>
          <a:noFill/>
          <a:ln>
            <a:noFill/>
          </a:ln>
        </p:spPr>
      </p:pic>
      <p:pic>
        <p:nvPicPr>
          <p:cNvPr id="1453" name="Google Shape;1453;p222"/>
          <p:cNvPicPr preferRelativeResize="0"/>
          <p:nvPr/>
        </p:nvPicPr>
        <p:blipFill>
          <a:blip r:embed="rId7">
            <a:alphaModFix/>
          </a:blip>
          <a:stretch>
            <a:fillRect/>
          </a:stretch>
        </p:blipFill>
        <p:spPr>
          <a:xfrm>
            <a:off x="679900" y="558875"/>
            <a:ext cx="630575" cy="618700"/>
          </a:xfrm>
          <a:prstGeom prst="rect">
            <a:avLst/>
          </a:prstGeom>
          <a:noFill/>
          <a:ln>
            <a:noFill/>
          </a:ln>
        </p:spPr>
      </p:pic>
      <p:sp>
        <p:nvSpPr>
          <p:cNvPr id="1454" name="Google Shape;1454;p222"/>
          <p:cNvSpPr txBox="1"/>
          <p:nvPr/>
        </p:nvSpPr>
        <p:spPr>
          <a:xfrm>
            <a:off x="1430275" y="757275"/>
            <a:ext cx="3231300" cy="15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latin typeface="Caveat Medium"/>
                <a:ea typeface="Caveat Medium"/>
                <a:cs typeface="Caveat Medium"/>
                <a:sym typeface="Caveat Medium"/>
              </a:rPr>
              <a:t>Fiona &amp; baby Isaac</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700">
                <a:solidFill>
                  <a:schemeClr val="dk1"/>
                </a:solidFill>
                <a:latin typeface="Caveat Medium"/>
                <a:ea typeface="Caveat Medium"/>
                <a:cs typeface="Caveat Medium"/>
                <a:sym typeface="Caveat Medium"/>
              </a:rPr>
              <a:t>Harini - sister</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700">
                <a:solidFill>
                  <a:schemeClr val="dk1"/>
                </a:solidFill>
                <a:latin typeface="Caveat Medium"/>
                <a:ea typeface="Caveat Medium"/>
                <a:cs typeface="Caveat Medium"/>
                <a:sym typeface="Caveat Medium"/>
              </a:rPr>
              <a:t>Jack (nurse) - 20068</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Dr. Sugar (Baby’s)</a:t>
            </a:r>
            <a:endParaRPr sz="1700">
              <a:solidFill>
                <a:schemeClr val="dk1"/>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1"/>
                </a:solidFill>
                <a:latin typeface="Caveat Medium"/>
                <a:ea typeface="Caveat Medium"/>
                <a:cs typeface="Caveat Medium"/>
                <a:sym typeface="Caveat Medium"/>
              </a:rPr>
              <a:t>Dr. Chien (Fiona’s)</a:t>
            </a:r>
            <a:endParaRPr sz="1700">
              <a:solidFill>
                <a:srgbClr val="595959"/>
              </a:solidFill>
              <a:latin typeface="Caveat Medium"/>
              <a:ea typeface="Caveat Medium"/>
              <a:cs typeface="Caveat Medium"/>
              <a:sym typeface="Caveat Medium"/>
            </a:endParaRPr>
          </a:p>
        </p:txBody>
      </p:sp>
      <p:sp>
        <p:nvSpPr>
          <p:cNvPr id="1455" name="Google Shape;1455;p222"/>
          <p:cNvSpPr txBox="1"/>
          <p:nvPr/>
        </p:nvSpPr>
        <p:spPr>
          <a:xfrm>
            <a:off x="4942700" y="1177575"/>
            <a:ext cx="413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
                <a:solidFill>
                  <a:srgbClr val="595959"/>
                </a:solidFill>
                <a:latin typeface="Caveat"/>
                <a:ea typeface="Caveat"/>
                <a:cs typeface="Caveat"/>
                <a:sym typeface="Caveat"/>
              </a:rPr>
              <a:t>Cluster Care (call us when you’re awake!)</a:t>
            </a:r>
            <a:endParaRPr>
              <a:solidFill>
                <a:srgbClr val="595959"/>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rgbClr val="595959"/>
                </a:solidFill>
                <a:latin typeface="Caveat"/>
                <a:ea typeface="Caveat"/>
                <a:cs typeface="Caveat"/>
                <a:sym typeface="Caveat"/>
              </a:rPr>
              <a:t>Sleep between feeds &amp; shower in AM</a:t>
            </a:r>
            <a:endParaRPr>
              <a:solidFill>
                <a:srgbClr val="595959"/>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rgbClr val="595959"/>
                </a:solidFill>
                <a:latin typeface="Caveat"/>
                <a:ea typeface="Caveat"/>
                <a:cs typeface="Caveat"/>
                <a:sym typeface="Caveat"/>
              </a:rPr>
              <a:t>Next Ibuprofen at 11pm - with vitals</a:t>
            </a:r>
            <a:endParaRPr>
              <a:solidFill>
                <a:srgbClr val="595959"/>
              </a:solidFill>
              <a:latin typeface="Caveat"/>
              <a:ea typeface="Caveat"/>
              <a:cs typeface="Caveat"/>
              <a:sym typeface="Caveat"/>
            </a:endParaRPr>
          </a:p>
          <a:p>
            <a:pPr marL="0" lvl="0" indent="0" algn="l" rtl="0">
              <a:lnSpc>
                <a:spcPct val="115000"/>
              </a:lnSpc>
              <a:spcBef>
                <a:spcPts val="0"/>
              </a:spcBef>
              <a:spcAft>
                <a:spcPts val="0"/>
              </a:spcAft>
              <a:buNone/>
            </a:pPr>
            <a:r>
              <a:rPr lang="en">
                <a:solidFill>
                  <a:srgbClr val="595959"/>
                </a:solidFill>
                <a:latin typeface="Caveat"/>
                <a:ea typeface="Caveat"/>
                <a:cs typeface="Caveat"/>
                <a:sym typeface="Caveat"/>
              </a:rPr>
              <a:t>Call with questions about bleeding or pain </a:t>
            </a:r>
            <a:endParaRPr>
              <a:solidFill>
                <a:srgbClr val="595959"/>
              </a:solidFill>
              <a:latin typeface="Caveat"/>
              <a:ea typeface="Caveat"/>
              <a:cs typeface="Caveat"/>
              <a:sym typeface="Caveat"/>
            </a:endParaRPr>
          </a:p>
        </p:txBody>
      </p:sp>
      <p:sp>
        <p:nvSpPr>
          <p:cNvPr id="1456" name="Google Shape;1456;p222"/>
          <p:cNvSpPr txBox="1"/>
          <p:nvPr/>
        </p:nvSpPr>
        <p:spPr>
          <a:xfrm>
            <a:off x="4845000" y="2388275"/>
            <a:ext cx="42990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accent1"/>
              </a:buClr>
              <a:buSzPts val="1400"/>
              <a:buFont typeface="Caveat"/>
              <a:buChar char="-"/>
            </a:pPr>
            <a:r>
              <a:rPr lang="en">
                <a:solidFill>
                  <a:schemeClr val="accent1"/>
                </a:solidFill>
                <a:latin typeface="Caveat"/>
                <a:ea typeface="Caveat"/>
                <a:cs typeface="Caveat"/>
                <a:sym typeface="Caveat"/>
              </a:rPr>
              <a:t>Recheck labs in 6 hours</a:t>
            </a:r>
            <a:endParaRPr>
              <a:solidFill>
                <a:schemeClr val="accent1"/>
              </a:solidFill>
              <a:latin typeface="Caveat"/>
              <a:ea typeface="Caveat"/>
              <a:cs typeface="Caveat"/>
              <a:sym typeface="Caveat"/>
            </a:endParaRPr>
          </a:p>
          <a:p>
            <a:pPr marL="457200" lvl="0" indent="-317500" algn="l" rtl="0">
              <a:spcBef>
                <a:spcPts val="0"/>
              </a:spcBef>
              <a:spcAft>
                <a:spcPts val="0"/>
              </a:spcAft>
              <a:buClr>
                <a:schemeClr val="accent1"/>
              </a:buClr>
              <a:buSzPts val="1400"/>
              <a:buFont typeface="Caveat"/>
              <a:buChar char="-"/>
            </a:pPr>
            <a:r>
              <a:rPr lang="en">
                <a:solidFill>
                  <a:schemeClr val="accent1"/>
                </a:solidFill>
                <a:latin typeface="Caveat"/>
                <a:ea typeface="Caveat"/>
                <a:cs typeface="Caveat"/>
                <a:sym typeface="Caveat"/>
              </a:rPr>
              <a:t>Breastfeed on demand, no longer than 3 hours, call with next latch so we can support</a:t>
            </a:r>
            <a:endParaRPr>
              <a:solidFill>
                <a:schemeClr val="accent1"/>
              </a:solidFill>
              <a:latin typeface="Caveat"/>
              <a:ea typeface="Caveat"/>
              <a:cs typeface="Caveat"/>
              <a:sym typeface="Caveat"/>
            </a:endParaRPr>
          </a:p>
          <a:p>
            <a:pPr marL="457200" lvl="0" indent="-317500" algn="l" rtl="0">
              <a:spcBef>
                <a:spcPts val="0"/>
              </a:spcBef>
              <a:spcAft>
                <a:spcPts val="0"/>
              </a:spcAft>
              <a:buClr>
                <a:schemeClr val="accent1"/>
              </a:buClr>
              <a:buSzPts val="1400"/>
              <a:buFont typeface="Caveat"/>
              <a:buChar char="-"/>
            </a:pPr>
            <a:r>
              <a:rPr lang="en">
                <a:solidFill>
                  <a:schemeClr val="accent1"/>
                </a:solidFill>
                <a:latin typeface="Caveat"/>
                <a:ea typeface="Caveat"/>
                <a:cs typeface="Caveat"/>
                <a:sym typeface="Caveat"/>
              </a:rPr>
              <a:t>Discuss possible need for phototherapy </a:t>
            </a:r>
            <a:endParaRPr>
              <a:solidFill>
                <a:schemeClr val="accent1"/>
              </a:solidFill>
              <a:latin typeface="Caveat"/>
              <a:ea typeface="Caveat"/>
              <a:cs typeface="Caveat"/>
              <a:sym typeface="Caveat"/>
            </a:endParaRPr>
          </a:p>
        </p:txBody>
      </p:sp>
      <p:sp>
        <p:nvSpPr>
          <p:cNvPr id="1457" name="Google Shape;1457;p222"/>
          <p:cNvSpPr txBox="1">
            <a:spLocks noGrp="1"/>
          </p:cNvSpPr>
          <p:nvPr>
            <p:ph type="title" idx="4294967295"/>
          </p:nvPr>
        </p:nvSpPr>
        <p:spPr>
          <a:xfrm>
            <a:off x="0" y="-8675"/>
            <a:ext cx="2438400" cy="5541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NEWBORN CHANGE IN PLAN </a:t>
            </a:r>
            <a:r>
              <a:rPr lang="en" sz="1200">
                <a:solidFill>
                  <a:schemeClr val="lt1"/>
                </a:solidFill>
                <a:latin typeface="Source Sans Pro"/>
                <a:ea typeface="Source Sans Pro"/>
                <a:cs typeface="Source Sans Pro"/>
                <a:sym typeface="Source Sans Pro"/>
              </a:rPr>
              <a:t>SCENARIO 2</a:t>
            </a:r>
            <a:endParaRPr sz="1200">
              <a:solidFill>
                <a:schemeClr val="lt1"/>
              </a:solidFill>
            </a:endParaRPr>
          </a:p>
        </p:txBody>
      </p:sp>
      <p:sp>
        <p:nvSpPr>
          <p:cNvPr id="1458" name="Google Shape;1458;p222"/>
          <p:cNvSpPr txBox="1"/>
          <p:nvPr/>
        </p:nvSpPr>
        <p:spPr>
          <a:xfrm>
            <a:off x="4942700" y="3717325"/>
            <a:ext cx="2751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Caveat"/>
                <a:ea typeface="Caveat"/>
                <a:cs typeface="Caveat"/>
                <a:sym typeface="Caveat"/>
              </a:rPr>
              <a:t>as needed</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on request</a:t>
            </a:r>
            <a:endParaRPr sz="1600">
              <a:solidFill>
                <a:schemeClr val="dk2"/>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600">
                <a:solidFill>
                  <a:schemeClr val="accent1"/>
                </a:solidFill>
                <a:latin typeface="Caveat"/>
                <a:ea typeface="Caveat"/>
                <a:cs typeface="Caveat"/>
                <a:sym typeface="Caveat"/>
              </a:rPr>
              <a:t>when Isaac’s labs come back </a:t>
            </a:r>
            <a:endParaRPr sz="1600">
              <a:solidFill>
                <a:schemeClr val="accent1"/>
              </a:solidFill>
              <a:latin typeface="Caveat"/>
              <a:ea typeface="Caveat"/>
              <a:cs typeface="Caveat"/>
              <a:sym typeface="Cave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pic>
        <p:nvPicPr>
          <p:cNvPr id="1463" name="Google Shape;1463;p223"/>
          <p:cNvPicPr preferRelativeResize="0"/>
          <p:nvPr/>
        </p:nvPicPr>
        <p:blipFill rotWithShape="1">
          <a:blip r:embed="rId3">
            <a:alphaModFix amt="58999"/>
          </a:blip>
          <a:srcRect t="1169" b="10217"/>
          <a:stretch/>
        </p:blipFill>
        <p:spPr>
          <a:xfrm>
            <a:off x="-20825" y="66700"/>
            <a:ext cx="9185650" cy="5076799"/>
          </a:xfrm>
          <a:prstGeom prst="rect">
            <a:avLst/>
          </a:prstGeom>
          <a:noFill/>
          <a:ln>
            <a:noFill/>
          </a:ln>
        </p:spPr>
      </p:pic>
      <p:sp>
        <p:nvSpPr>
          <p:cNvPr id="1464" name="Google Shape;1464;p223"/>
          <p:cNvSpPr txBox="1"/>
          <p:nvPr/>
        </p:nvSpPr>
        <p:spPr>
          <a:xfrm>
            <a:off x="4227725" y="2473500"/>
            <a:ext cx="4937100" cy="2670000"/>
          </a:xfrm>
          <a:prstGeom prst="rect">
            <a:avLst/>
          </a:prstGeom>
          <a:solidFill>
            <a:srgbClr val="EEEEEE">
              <a:alpha val="75000"/>
            </a:srgbClr>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Source Sans Pro"/>
                <a:ea typeface="Source Sans Pro"/>
                <a:cs typeface="Source Sans Pro"/>
                <a:sym typeface="Source Sans Pro"/>
              </a:rPr>
              <a:t>Bilirubin recheck at 32 hours of life: 12 umol/L</a:t>
            </a: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600">
                <a:solidFill>
                  <a:schemeClr val="dk1"/>
                </a:solidFill>
                <a:latin typeface="Source Sans Pro"/>
                <a:ea typeface="Source Sans Pro"/>
                <a:cs typeface="Source Sans Pro"/>
                <a:sym typeface="Source Sans Pro"/>
              </a:rPr>
              <a:t>Hyperbilirubinemia protocol indicates to notify pediatrician for updated orders </a:t>
            </a: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sz="1600">
                <a:solidFill>
                  <a:schemeClr val="dk1"/>
                </a:solidFill>
                <a:latin typeface="Source Sans Pro"/>
                <a:ea typeface="Source Sans Pro"/>
                <a:cs typeface="Source Sans Pro"/>
                <a:sym typeface="Source Sans Pro"/>
              </a:rPr>
              <a:t>“Hi Dr. Sugar, my name is Adelisa the nurse caring for Baby Isaac. I am calling to start a huddle at the bedside with Fiona, Isaac’s mother, and her sister Harini, and we want to talk about next steps based on Isaac’s current high risk bilirubin of 12 at 32 hours of life.”</a:t>
            </a:r>
            <a:endParaRPr sz="1600">
              <a:solidFill>
                <a:schemeClr val="dk1"/>
              </a:solidFill>
              <a:latin typeface="Source Sans Pro"/>
              <a:ea typeface="Source Sans Pro"/>
              <a:cs typeface="Source Sans Pro"/>
              <a:sym typeface="Source Sans Pro"/>
            </a:endParaRPr>
          </a:p>
        </p:txBody>
      </p:sp>
      <p:sp>
        <p:nvSpPr>
          <p:cNvPr id="1465" name="Google Shape;1465;p223"/>
          <p:cNvSpPr txBox="1">
            <a:spLocks noGrp="1"/>
          </p:cNvSpPr>
          <p:nvPr>
            <p:ph type="title" idx="4294967295"/>
          </p:nvPr>
        </p:nvSpPr>
        <p:spPr>
          <a:xfrm>
            <a:off x="-20850" y="-8675"/>
            <a:ext cx="91857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NEWBORN CHANGE IN PLAN OF CARE</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2 - HUDDLE 1</a:t>
            </a:r>
            <a:endParaRPr sz="1800">
              <a:solidFill>
                <a:schemeClr val="dk2"/>
              </a:solidFill>
              <a:latin typeface="Source Sans Pro"/>
              <a:ea typeface="Source Sans Pro"/>
              <a:cs typeface="Source Sans Pro"/>
              <a:sym typeface="Source Sans Pr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pic>
        <p:nvPicPr>
          <p:cNvPr id="1470" name="Google Shape;1470;p224"/>
          <p:cNvPicPr preferRelativeResize="0"/>
          <p:nvPr/>
        </p:nvPicPr>
        <p:blipFill rotWithShape="1">
          <a:blip r:embed="rId3">
            <a:alphaModFix/>
          </a:blip>
          <a:srcRect b="13141"/>
          <a:stretch/>
        </p:blipFill>
        <p:spPr>
          <a:xfrm>
            <a:off x="-2700500" y="623376"/>
            <a:ext cx="6723775" cy="4511450"/>
          </a:xfrm>
          <a:prstGeom prst="rect">
            <a:avLst/>
          </a:prstGeom>
          <a:noFill/>
          <a:ln>
            <a:noFill/>
          </a:ln>
          <a:effectLst>
            <a:outerShdw blurRad="57150" dist="19050" dir="5400000" algn="bl" rotWithShape="0">
              <a:srgbClr val="000000">
                <a:alpha val="50000"/>
              </a:srgbClr>
            </a:outerShdw>
          </a:effectLst>
        </p:spPr>
      </p:pic>
      <p:sp>
        <p:nvSpPr>
          <p:cNvPr id="1471" name="Google Shape;1471;p224"/>
          <p:cNvSpPr txBox="1">
            <a:spLocks noGrp="1"/>
          </p:cNvSpPr>
          <p:nvPr>
            <p:ph type="title" idx="4294967295"/>
          </p:nvPr>
        </p:nvSpPr>
        <p:spPr>
          <a:xfrm>
            <a:off x="-20850" y="-8675"/>
            <a:ext cx="9185700" cy="8649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NEWBORN CHANGE IN PLAN OF CARE</a:t>
            </a:r>
            <a:endParaRPr/>
          </a:p>
          <a:p>
            <a:pPr marL="0" lvl="0" indent="0" algn="l" rtl="0">
              <a:lnSpc>
                <a:spcPct val="90000"/>
              </a:lnSpc>
              <a:spcBef>
                <a:spcPts val="0"/>
              </a:spcBef>
              <a:spcAft>
                <a:spcPts val="1600"/>
              </a:spcAft>
              <a:buClr>
                <a:schemeClr val="dk1"/>
              </a:buClr>
              <a:buSzPts val="1100"/>
              <a:buFont typeface="Arial"/>
              <a:buNone/>
            </a:pPr>
            <a:r>
              <a:rPr lang="en" sz="1800">
                <a:solidFill>
                  <a:schemeClr val="dk2"/>
                </a:solidFill>
                <a:latin typeface="Source Sans Pro"/>
                <a:ea typeface="Source Sans Pro"/>
                <a:cs typeface="Source Sans Pro"/>
                <a:sym typeface="Source Sans Pro"/>
              </a:rPr>
              <a:t>SCENARIO 2 - HUDDLE 1</a:t>
            </a:r>
            <a:endParaRPr sz="1800">
              <a:solidFill>
                <a:schemeClr val="dk2"/>
              </a:solidFill>
              <a:latin typeface="Source Sans Pro"/>
              <a:ea typeface="Source Sans Pro"/>
              <a:cs typeface="Source Sans Pro"/>
              <a:sym typeface="Source Sans Pro"/>
            </a:endParaRPr>
          </a:p>
        </p:txBody>
      </p:sp>
      <p:sp>
        <p:nvSpPr>
          <p:cNvPr id="1472" name="Google Shape;1472;p224"/>
          <p:cNvSpPr/>
          <p:nvPr/>
        </p:nvSpPr>
        <p:spPr>
          <a:xfrm>
            <a:off x="5635500" y="-8675"/>
            <a:ext cx="3508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1473" name="Google Shape;1473;p224"/>
          <p:cNvSpPr txBox="1"/>
          <p:nvPr/>
        </p:nvSpPr>
        <p:spPr>
          <a:xfrm>
            <a:off x="5705300" y="856225"/>
            <a:ext cx="3309300" cy="361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Source Sans Pro"/>
                <a:ea typeface="Source Sans Pro"/>
                <a:cs typeface="Source Sans Pro"/>
                <a:sym typeface="Source Sans Pro"/>
              </a:rPr>
              <a:t>PRACTICE</a:t>
            </a:r>
            <a:endParaRPr sz="1800" b="1">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sz="1800">
                <a:solidFill>
                  <a:schemeClr val="dk1"/>
                </a:solidFill>
                <a:latin typeface="Source Sans Pro"/>
                <a:ea typeface="Source Sans Pro"/>
                <a:cs typeface="Source Sans Pro"/>
                <a:sym typeface="Source Sans Pro"/>
              </a:rPr>
              <a:t>Discuss as a group what the conversation might be between Fiona, the nurse, Dr. Sugar, and Harini.</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How might the Baby’s plan on the board need to be updated?</a:t>
            </a:r>
            <a:endParaRPr sz="1800">
              <a:solidFill>
                <a:schemeClr val="dk1"/>
              </a:solidFill>
              <a:latin typeface="Source Sans Pro"/>
              <a:ea typeface="Source Sans Pro"/>
              <a:cs typeface="Source Sans Pro"/>
              <a:sym typeface="Source Sans Pro"/>
            </a:endParaRPr>
          </a:p>
          <a:p>
            <a:pPr marL="457200" lvl="0" indent="-342900" algn="l" rtl="0">
              <a:spcBef>
                <a:spcPts val="1000"/>
              </a:spcBef>
              <a:spcAft>
                <a:spcPts val="100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What questions or concerns might you expect from Fiona or Harini?</a:t>
            </a:r>
            <a:endParaRPr sz="1800">
              <a:solidFill>
                <a:schemeClr val="dk1"/>
              </a:solidFill>
              <a:latin typeface="Source Sans Pro"/>
              <a:ea typeface="Source Sans Pro"/>
              <a:cs typeface="Source Sans Pro"/>
              <a:sym typeface="Source Sans Pro"/>
            </a:endParaRPr>
          </a:p>
        </p:txBody>
      </p:sp>
      <p:sp>
        <p:nvSpPr>
          <p:cNvPr id="1474" name="Google Shape;1474;p224"/>
          <p:cNvSpPr txBox="1"/>
          <p:nvPr/>
        </p:nvSpPr>
        <p:spPr>
          <a:xfrm>
            <a:off x="1383075" y="1555925"/>
            <a:ext cx="413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
                <a:solidFill>
                  <a:srgbClr val="595959"/>
                </a:solidFill>
                <a:latin typeface="Caveat"/>
                <a:ea typeface="Caveat"/>
                <a:cs typeface="Caveat"/>
                <a:sym typeface="Caveat"/>
              </a:rPr>
              <a:t>Cluster Care (call us when you’re awake!)</a:t>
            </a:r>
            <a:endParaRPr>
              <a:solidFill>
                <a:srgbClr val="595959"/>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rgbClr val="595959"/>
                </a:solidFill>
                <a:latin typeface="Caveat"/>
                <a:ea typeface="Caveat"/>
                <a:cs typeface="Caveat"/>
                <a:sym typeface="Caveat"/>
              </a:rPr>
              <a:t>Sleep between feeds &amp; shower in AM</a:t>
            </a:r>
            <a:endParaRPr>
              <a:solidFill>
                <a:srgbClr val="595959"/>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rgbClr val="595959"/>
                </a:solidFill>
                <a:latin typeface="Caveat"/>
                <a:ea typeface="Caveat"/>
                <a:cs typeface="Caveat"/>
                <a:sym typeface="Caveat"/>
              </a:rPr>
              <a:t>Next Ibuprofen at 11pm - with vitals</a:t>
            </a:r>
            <a:endParaRPr>
              <a:solidFill>
                <a:srgbClr val="595959"/>
              </a:solidFill>
              <a:latin typeface="Caveat"/>
              <a:ea typeface="Caveat"/>
              <a:cs typeface="Caveat"/>
              <a:sym typeface="Caveat"/>
            </a:endParaRPr>
          </a:p>
          <a:p>
            <a:pPr marL="0" lvl="0" indent="0" algn="l" rtl="0">
              <a:lnSpc>
                <a:spcPct val="115000"/>
              </a:lnSpc>
              <a:spcBef>
                <a:spcPts val="0"/>
              </a:spcBef>
              <a:spcAft>
                <a:spcPts val="0"/>
              </a:spcAft>
              <a:buNone/>
            </a:pPr>
            <a:r>
              <a:rPr lang="en">
                <a:solidFill>
                  <a:srgbClr val="595959"/>
                </a:solidFill>
                <a:latin typeface="Caveat"/>
                <a:ea typeface="Caveat"/>
                <a:cs typeface="Caveat"/>
                <a:sym typeface="Caveat"/>
              </a:rPr>
              <a:t>Call with questions about bleeding or pain </a:t>
            </a:r>
            <a:endParaRPr>
              <a:solidFill>
                <a:srgbClr val="595959"/>
              </a:solidFill>
              <a:latin typeface="Caveat"/>
              <a:ea typeface="Caveat"/>
              <a:cs typeface="Caveat"/>
              <a:sym typeface="Caveat"/>
            </a:endParaRPr>
          </a:p>
        </p:txBody>
      </p:sp>
      <p:sp>
        <p:nvSpPr>
          <p:cNvPr id="1475" name="Google Shape;1475;p224"/>
          <p:cNvSpPr txBox="1"/>
          <p:nvPr/>
        </p:nvSpPr>
        <p:spPr>
          <a:xfrm>
            <a:off x="1285375" y="2766625"/>
            <a:ext cx="42990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Caveat"/>
              <a:buChar char="-"/>
            </a:pPr>
            <a:r>
              <a:rPr lang="en">
                <a:solidFill>
                  <a:schemeClr val="dk2"/>
                </a:solidFill>
                <a:highlight>
                  <a:schemeClr val="lt1"/>
                </a:highlight>
                <a:latin typeface="Caveat"/>
                <a:ea typeface="Caveat"/>
                <a:cs typeface="Caveat"/>
                <a:sym typeface="Caveat"/>
              </a:rPr>
              <a:t>Recheck labs in 6 hours</a:t>
            </a:r>
            <a:endParaRPr>
              <a:solidFill>
                <a:schemeClr val="dk2"/>
              </a:solidFill>
              <a:highlight>
                <a:schemeClr val="lt1"/>
              </a:highlight>
              <a:latin typeface="Caveat"/>
              <a:ea typeface="Caveat"/>
              <a:cs typeface="Caveat"/>
              <a:sym typeface="Caveat"/>
            </a:endParaRPr>
          </a:p>
          <a:p>
            <a:pPr marL="457200" lvl="0" indent="-317500" algn="l" rtl="0">
              <a:spcBef>
                <a:spcPts val="0"/>
              </a:spcBef>
              <a:spcAft>
                <a:spcPts val="0"/>
              </a:spcAft>
              <a:buClr>
                <a:schemeClr val="dk2"/>
              </a:buClr>
              <a:buSzPts val="1400"/>
              <a:buFont typeface="Caveat"/>
              <a:buChar char="-"/>
            </a:pPr>
            <a:r>
              <a:rPr lang="en">
                <a:solidFill>
                  <a:schemeClr val="dk2"/>
                </a:solidFill>
                <a:highlight>
                  <a:schemeClr val="lt1"/>
                </a:highlight>
                <a:latin typeface="Caveat"/>
                <a:ea typeface="Caveat"/>
                <a:cs typeface="Caveat"/>
                <a:sym typeface="Caveat"/>
              </a:rPr>
              <a:t>Breastfeed on demand, no longer than 3 hours, call with next latch so we can support</a:t>
            </a:r>
            <a:endParaRPr>
              <a:solidFill>
                <a:schemeClr val="dk2"/>
              </a:solidFill>
              <a:highlight>
                <a:schemeClr val="lt1"/>
              </a:highlight>
              <a:latin typeface="Caveat"/>
              <a:ea typeface="Caveat"/>
              <a:cs typeface="Caveat"/>
              <a:sym typeface="Caveat"/>
            </a:endParaRPr>
          </a:p>
          <a:p>
            <a:pPr marL="457200" lvl="0" indent="-317500" algn="l" rtl="0">
              <a:spcBef>
                <a:spcPts val="0"/>
              </a:spcBef>
              <a:spcAft>
                <a:spcPts val="0"/>
              </a:spcAft>
              <a:buClr>
                <a:schemeClr val="dk2"/>
              </a:buClr>
              <a:buSzPts val="1400"/>
              <a:buFont typeface="Caveat"/>
              <a:buChar char="-"/>
            </a:pPr>
            <a:r>
              <a:rPr lang="en">
                <a:solidFill>
                  <a:schemeClr val="dk2"/>
                </a:solidFill>
                <a:highlight>
                  <a:schemeClr val="lt1"/>
                </a:highlight>
                <a:latin typeface="Caveat"/>
                <a:ea typeface="Caveat"/>
                <a:cs typeface="Caveat"/>
                <a:sym typeface="Caveat"/>
              </a:rPr>
              <a:t>Discuss possible need for phototherapy </a:t>
            </a:r>
            <a:endParaRPr>
              <a:solidFill>
                <a:schemeClr val="dk2"/>
              </a:solidFill>
              <a:highlight>
                <a:schemeClr val="lt1"/>
              </a:highlight>
              <a:latin typeface="Caveat"/>
              <a:ea typeface="Caveat"/>
              <a:cs typeface="Caveat"/>
              <a:sym typeface="Caveat"/>
            </a:endParaRPr>
          </a:p>
        </p:txBody>
      </p:sp>
      <p:sp>
        <p:nvSpPr>
          <p:cNvPr id="1476" name="Google Shape;1476;p224"/>
          <p:cNvSpPr txBox="1"/>
          <p:nvPr/>
        </p:nvSpPr>
        <p:spPr>
          <a:xfrm>
            <a:off x="1383075" y="4095675"/>
            <a:ext cx="2751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Caveat"/>
                <a:ea typeface="Caveat"/>
                <a:cs typeface="Caveat"/>
                <a:sym typeface="Caveat"/>
              </a:rPr>
              <a:t>as needed</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on request</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when Isaac’s labs come back </a:t>
            </a:r>
            <a:endParaRPr sz="1600">
              <a:solidFill>
                <a:schemeClr val="dk2"/>
              </a:solidFill>
              <a:latin typeface="Caveat"/>
              <a:ea typeface="Caveat"/>
              <a:cs typeface="Caveat"/>
              <a:sym typeface="Cavea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pic>
        <p:nvPicPr>
          <p:cNvPr id="1481" name="Google Shape;1481;p225"/>
          <p:cNvPicPr preferRelativeResize="0"/>
          <p:nvPr/>
        </p:nvPicPr>
        <p:blipFill rotWithShape="1">
          <a:blip r:embed="rId3">
            <a:alphaModFix/>
          </a:blip>
          <a:srcRect t="5210" b="12478"/>
          <a:stretch/>
        </p:blipFill>
        <p:spPr>
          <a:xfrm>
            <a:off x="884220" y="0"/>
            <a:ext cx="7732280" cy="4916677"/>
          </a:xfrm>
          <a:prstGeom prst="rect">
            <a:avLst/>
          </a:prstGeom>
          <a:noFill/>
          <a:ln>
            <a:noFill/>
          </a:ln>
        </p:spPr>
      </p:pic>
      <p:sp>
        <p:nvSpPr>
          <p:cNvPr id="1482" name="Google Shape;1482;p225"/>
          <p:cNvSpPr txBox="1"/>
          <p:nvPr/>
        </p:nvSpPr>
        <p:spPr>
          <a:xfrm>
            <a:off x="1378900" y="2712475"/>
            <a:ext cx="31932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Caveat"/>
                <a:ea typeface="Caveat"/>
                <a:cs typeface="Caveat"/>
                <a:sym typeface="Caveat"/>
              </a:rPr>
              <a:t>Bath in room </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Sleep!</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Breastfeeding, needing help from lactation</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Hoping to avoid pacifiers</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hoping to avoid narcotics</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desires circumcision </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desires hepatitis B</a:t>
            </a:r>
            <a:endParaRPr sz="1600">
              <a:solidFill>
                <a:schemeClr val="dk2"/>
              </a:solidFill>
              <a:latin typeface="Caveat"/>
              <a:ea typeface="Caveat"/>
              <a:cs typeface="Caveat"/>
              <a:sym typeface="Caveat"/>
            </a:endParaRPr>
          </a:p>
          <a:p>
            <a:pPr marL="0" lvl="0" indent="0" algn="l" rtl="0">
              <a:spcBef>
                <a:spcPts val="0"/>
              </a:spcBef>
              <a:spcAft>
                <a:spcPts val="0"/>
              </a:spcAft>
              <a:buNone/>
            </a:pPr>
            <a:r>
              <a:rPr lang="en" sz="1600">
                <a:solidFill>
                  <a:schemeClr val="dk2"/>
                </a:solidFill>
                <a:latin typeface="Caveat"/>
                <a:ea typeface="Caveat"/>
                <a:cs typeface="Caveat"/>
                <a:sym typeface="Caveat"/>
              </a:rPr>
              <a:t>okay with visitors during the day</a:t>
            </a:r>
            <a:endParaRPr sz="1600">
              <a:solidFill>
                <a:schemeClr val="dk2"/>
              </a:solidFill>
              <a:latin typeface="Caveat"/>
              <a:ea typeface="Caveat"/>
              <a:cs typeface="Caveat"/>
              <a:sym typeface="Caveat"/>
            </a:endParaRPr>
          </a:p>
        </p:txBody>
      </p:sp>
      <p:pic>
        <p:nvPicPr>
          <p:cNvPr id="1483" name="Google Shape;1483;p225"/>
          <p:cNvPicPr preferRelativeResize="0"/>
          <p:nvPr/>
        </p:nvPicPr>
        <p:blipFill>
          <a:blip r:embed="rId4">
            <a:alphaModFix/>
          </a:blip>
          <a:stretch>
            <a:fillRect/>
          </a:stretch>
        </p:blipFill>
        <p:spPr>
          <a:xfrm>
            <a:off x="8420275" y="3434976"/>
            <a:ext cx="608000" cy="618699"/>
          </a:xfrm>
          <a:prstGeom prst="rect">
            <a:avLst/>
          </a:prstGeom>
          <a:noFill/>
          <a:ln>
            <a:noFill/>
          </a:ln>
        </p:spPr>
      </p:pic>
      <p:pic>
        <p:nvPicPr>
          <p:cNvPr id="1484" name="Google Shape;1484;p225"/>
          <p:cNvPicPr preferRelativeResize="0"/>
          <p:nvPr/>
        </p:nvPicPr>
        <p:blipFill>
          <a:blip r:embed="rId5">
            <a:alphaModFix/>
          </a:blip>
          <a:stretch>
            <a:fillRect/>
          </a:stretch>
        </p:blipFill>
        <p:spPr>
          <a:xfrm>
            <a:off x="8420275" y="555299"/>
            <a:ext cx="666100" cy="555174"/>
          </a:xfrm>
          <a:prstGeom prst="rect">
            <a:avLst/>
          </a:prstGeom>
          <a:noFill/>
          <a:ln>
            <a:noFill/>
          </a:ln>
        </p:spPr>
      </p:pic>
      <p:pic>
        <p:nvPicPr>
          <p:cNvPr id="1485" name="Google Shape;1485;p225"/>
          <p:cNvPicPr preferRelativeResize="0"/>
          <p:nvPr/>
        </p:nvPicPr>
        <p:blipFill>
          <a:blip r:embed="rId6">
            <a:alphaModFix/>
          </a:blip>
          <a:stretch>
            <a:fillRect/>
          </a:stretch>
        </p:blipFill>
        <p:spPr>
          <a:xfrm>
            <a:off x="662125" y="2440424"/>
            <a:ext cx="666124" cy="555176"/>
          </a:xfrm>
          <a:prstGeom prst="rect">
            <a:avLst/>
          </a:prstGeom>
          <a:noFill/>
          <a:ln>
            <a:noFill/>
          </a:ln>
        </p:spPr>
      </p:pic>
      <p:pic>
        <p:nvPicPr>
          <p:cNvPr id="1486" name="Google Shape;1486;p225"/>
          <p:cNvPicPr preferRelativeResize="0"/>
          <p:nvPr/>
        </p:nvPicPr>
        <p:blipFill>
          <a:blip r:embed="rId7">
            <a:alphaModFix/>
          </a:blip>
          <a:stretch>
            <a:fillRect/>
          </a:stretch>
        </p:blipFill>
        <p:spPr>
          <a:xfrm>
            <a:off x="679900" y="558875"/>
            <a:ext cx="630575" cy="618700"/>
          </a:xfrm>
          <a:prstGeom prst="rect">
            <a:avLst/>
          </a:prstGeom>
          <a:noFill/>
          <a:ln>
            <a:noFill/>
          </a:ln>
        </p:spPr>
      </p:pic>
      <p:sp>
        <p:nvSpPr>
          <p:cNvPr id="1487" name="Google Shape;1487;p225"/>
          <p:cNvSpPr txBox="1"/>
          <p:nvPr/>
        </p:nvSpPr>
        <p:spPr>
          <a:xfrm>
            <a:off x="1430275" y="757275"/>
            <a:ext cx="3231300" cy="15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2"/>
                </a:solidFill>
                <a:latin typeface="Caveat Medium"/>
                <a:ea typeface="Caveat Medium"/>
                <a:cs typeface="Caveat Medium"/>
                <a:sym typeface="Caveat Medium"/>
              </a:rPr>
              <a:t>Fiona &amp; baby Isaac</a:t>
            </a:r>
            <a:endParaRPr sz="1700">
              <a:solidFill>
                <a:schemeClr val="dk2"/>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700">
                <a:solidFill>
                  <a:schemeClr val="dk2"/>
                </a:solidFill>
                <a:latin typeface="Caveat Medium"/>
                <a:ea typeface="Caveat Medium"/>
                <a:cs typeface="Caveat Medium"/>
                <a:sym typeface="Caveat Medium"/>
              </a:rPr>
              <a:t>Harini - sister</a:t>
            </a:r>
            <a:endParaRPr sz="1700">
              <a:solidFill>
                <a:schemeClr val="dk2"/>
              </a:solidFill>
              <a:latin typeface="Caveat Medium"/>
              <a:ea typeface="Caveat Medium"/>
              <a:cs typeface="Caveat Medium"/>
              <a:sym typeface="Caveat Medium"/>
            </a:endParaRPr>
          </a:p>
          <a:p>
            <a:pPr marL="0" lvl="0" indent="0" algn="l" rtl="0">
              <a:spcBef>
                <a:spcPts val="0"/>
              </a:spcBef>
              <a:spcAft>
                <a:spcPts val="0"/>
              </a:spcAft>
              <a:buClr>
                <a:schemeClr val="dk1"/>
              </a:buClr>
              <a:buSzPts val="1100"/>
              <a:buFont typeface="Arial"/>
              <a:buNone/>
            </a:pPr>
            <a:r>
              <a:rPr lang="en" sz="1700">
                <a:solidFill>
                  <a:schemeClr val="dk2"/>
                </a:solidFill>
                <a:latin typeface="Caveat Medium"/>
                <a:ea typeface="Caveat Medium"/>
                <a:cs typeface="Caveat Medium"/>
                <a:sym typeface="Caveat Medium"/>
              </a:rPr>
              <a:t>Jack (nurse) - 20068</a:t>
            </a:r>
            <a:endParaRPr sz="1700">
              <a:solidFill>
                <a:schemeClr val="dk2"/>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2"/>
                </a:solidFill>
                <a:latin typeface="Caveat Medium"/>
                <a:ea typeface="Caveat Medium"/>
                <a:cs typeface="Caveat Medium"/>
                <a:sym typeface="Caveat Medium"/>
              </a:rPr>
              <a:t>Dr. Sugar (Baby’s)</a:t>
            </a:r>
            <a:endParaRPr sz="1700">
              <a:solidFill>
                <a:schemeClr val="dk2"/>
              </a:solidFill>
              <a:latin typeface="Caveat Medium"/>
              <a:ea typeface="Caveat Medium"/>
              <a:cs typeface="Caveat Medium"/>
              <a:sym typeface="Caveat Medium"/>
            </a:endParaRPr>
          </a:p>
          <a:p>
            <a:pPr marL="0" lvl="0" indent="0" algn="l" rtl="0">
              <a:spcBef>
                <a:spcPts val="0"/>
              </a:spcBef>
              <a:spcAft>
                <a:spcPts val="0"/>
              </a:spcAft>
              <a:buClr>
                <a:schemeClr val="dk2"/>
              </a:buClr>
              <a:buSzPts val="1100"/>
              <a:buFont typeface="Arial"/>
              <a:buNone/>
            </a:pPr>
            <a:r>
              <a:rPr lang="en" sz="1700">
                <a:solidFill>
                  <a:schemeClr val="dk2"/>
                </a:solidFill>
                <a:latin typeface="Caveat Medium"/>
                <a:ea typeface="Caveat Medium"/>
                <a:cs typeface="Caveat Medium"/>
                <a:sym typeface="Caveat Medium"/>
              </a:rPr>
              <a:t>Dr. Chien (Fiona’s)</a:t>
            </a:r>
            <a:endParaRPr sz="1700">
              <a:solidFill>
                <a:schemeClr val="dk2"/>
              </a:solidFill>
              <a:latin typeface="Caveat Medium"/>
              <a:ea typeface="Caveat Medium"/>
              <a:cs typeface="Caveat Medium"/>
              <a:sym typeface="Caveat Medium"/>
            </a:endParaRPr>
          </a:p>
        </p:txBody>
      </p:sp>
      <p:sp>
        <p:nvSpPr>
          <p:cNvPr id="1488" name="Google Shape;1488;p225"/>
          <p:cNvSpPr txBox="1"/>
          <p:nvPr/>
        </p:nvSpPr>
        <p:spPr>
          <a:xfrm>
            <a:off x="4942700" y="1177575"/>
            <a:ext cx="41394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en">
                <a:solidFill>
                  <a:schemeClr val="dk2"/>
                </a:solidFill>
                <a:latin typeface="Caveat"/>
                <a:ea typeface="Caveat"/>
                <a:cs typeface="Caveat"/>
                <a:sym typeface="Caveat"/>
              </a:rPr>
              <a:t>Cluster Care (call us when you’re awake!)</a:t>
            </a:r>
            <a:endParaRPr>
              <a:solidFill>
                <a:schemeClr val="dk2"/>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chemeClr val="dk2"/>
                </a:solidFill>
                <a:latin typeface="Caveat"/>
                <a:ea typeface="Caveat"/>
                <a:cs typeface="Caveat"/>
                <a:sym typeface="Caveat"/>
              </a:rPr>
              <a:t>Sleep between feeds &amp; shower in AM</a:t>
            </a:r>
            <a:endParaRPr>
              <a:solidFill>
                <a:schemeClr val="dk2"/>
              </a:solidFill>
              <a:latin typeface="Caveat"/>
              <a:ea typeface="Caveat"/>
              <a:cs typeface="Caveat"/>
              <a:sym typeface="Caveat"/>
            </a:endParaRPr>
          </a:p>
          <a:p>
            <a:pPr marL="0" lvl="0" indent="0" algn="l" rtl="0">
              <a:lnSpc>
                <a:spcPct val="115000"/>
              </a:lnSpc>
              <a:spcBef>
                <a:spcPts val="0"/>
              </a:spcBef>
              <a:spcAft>
                <a:spcPts val="0"/>
              </a:spcAft>
              <a:buClr>
                <a:schemeClr val="dk2"/>
              </a:buClr>
              <a:buSzPts val="1100"/>
              <a:buFont typeface="Arial"/>
              <a:buNone/>
            </a:pPr>
            <a:r>
              <a:rPr lang="en">
                <a:solidFill>
                  <a:schemeClr val="dk2"/>
                </a:solidFill>
                <a:latin typeface="Caveat"/>
                <a:ea typeface="Caveat"/>
                <a:cs typeface="Caveat"/>
                <a:sym typeface="Caveat"/>
              </a:rPr>
              <a:t>Next Ibuprofen at 11pm - with vitals</a:t>
            </a:r>
            <a:endParaRPr>
              <a:solidFill>
                <a:schemeClr val="dk2"/>
              </a:solidFill>
              <a:latin typeface="Caveat"/>
              <a:ea typeface="Caveat"/>
              <a:cs typeface="Caveat"/>
              <a:sym typeface="Caveat"/>
            </a:endParaRPr>
          </a:p>
          <a:p>
            <a:pPr marL="0" lvl="0" indent="0" algn="l" rtl="0">
              <a:lnSpc>
                <a:spcPct val="115000"/>
              </a:lnSpc>
              <a:spcBef>
                <a:spcPts val="0"/>
              </a:spcBef>
              <a:spcAft>
                <a:spcPts val="0"/>
              </a:spcAft>
              <a:buNone/>
            </a:pPr>
            <a:r>
              <a:rPr lang="en">
                <a:solidFill>
                  <a:schemeClr val="dk2"/>
                </a:solidFill>
                <a:latin typeface="Caveat"/>
                <a:ea typeface="Caveat"/>
                <a:cs typeface="Caveat"/>
                <a:sym typeface="Caveat"/>
              </a:rPr>
              <a:t>Call with questions about bleeding or pain </a:t>
            </a:r>
            <a:endParaRPr>
              <a:solidFill>
                <a:schemeClr val="dk2"/>
              </a:solidFill>
              <a:latin typeface="Caveat"/>
              <a:ea typeface="Caveat"/>
              <a:cs typeface="Caveat"/>
              <a:sym typeface="Caveat"/>
            </a:endParaRPr>
          </a:p>
        </p:txBody>
      </p:sp>
      <p:sp>
        <p:nvSpPr>
          <p:cNvPr id="1489" name="Google Shape;1489;p225"/>
          <p:cNvSpPr txBox="1">
            <a:spLocks noGrp="1"/>
          </p:cNvSpPr>
          <p:nvPr>
            <p:ph type="title" idx="4294967295"/>
          </p:nvPr>
        </p:nvSpPr>
        <p:spPr>
          <a:xfrm>
            <a:off x="0" y="-8675"/>
            <a:ext cx="2438400" cy="5541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rPr>
              <a:t>NEWBORN CHANGE IN PLAN </a:t>
            </a:r>
            <a:r>
              <a:rPr lang="en" sz="1200">
                <a:solidFill>
                  <a:schemeClr val="lt1"/>
                </a:solidFill>
                <a:latin typeface="Source Sans Pro"/>
                <a:ea typeface="Source Sans Pro"/>
                <a:cs typeface="Source Sans Pro"/>
                <a:sym typeface="Source Sans Pro"/>
              </a:rPr>
              <a:t>SCENARIO 2</a:t>
            </a:r>
            <a:endParaRPr sz="1200">
              <a:solidFill>
                <a:schemeClr val="lt1"/>
              </a:solidFill>
            </a:endParaRPr>
          </a:p>
        </p:txBody>
      </p:sp>
      <p:sp>
        <p:nvSpPr>
          <p:cNvPr id="1490" name="Google Shape;1490;p225"/>
          <p:cNvSpPr txBox="1"/>
          <p:nvPr/>
        </p:nvSpPr>
        <p:spPr>
          <a:xfrm>
            <a:off x="5105000" y="2388275"/>
            <a:ext cx="4039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1"/>
                </a:solidFill>
                <a:latin typeface="Caveat"/>
                <a:ea typeface="Caveat"/>
                <a:cs typeface="Caveat"/>
                <a:sym typeface="Caveat"/>
              </a:rPr>
              <a:t>begin phototherapy at bedside</a:t>
            </a:r>
            <a:endParaRPr sz="1600">
              <a:solidFill>
                <a:schemeClr val="accent1"/>
              </a:solidFill>
              <a:latin typeface="Caveat"/>
              <a:ea typeface="Caveat"/>
              <a:cs typeface="Caveat"/>
              <a:sym typeface="Caveat"/>
            </a:endParaRPr>
          </a:p>
          <a:p>
            <a:pPr marL="0" lvl="0" indent="0" algn="l" rtl="0">
              <a:spcBef>
                <a:spcPts val="0"/>
              </a:spcBef>
              <a:spcAft>
                <a:spcPts val="0"/>
              </a:spcAft>
              <a:buNone/>
            </a:pPr>
            <a:r>
              <a:rPr lang="en" sz="1600">
                <a:solidFill>
                  <a:schemeClr val="accent1"/>
                </a:solidFill>
                <a:latin typeface="Caveat"/>
                <a:ea typeface="Caveat"/>
                <a:cs typeface="Caveat"/>
                <a:sym typeface="Caveat"/>
              </a:rPr>
              <a:t>breastfeed on demand (but wait no longer than 3 hrs) </a:t>
            </a:r>
            <a:endParaRPr sz="1600">
              <a:solidFill>
                <a:schemeClr val="accent1"/>
              </a:solidFill>
              <a:latin typeface="Caveat"/>
              <a:ea typeface="Caveat"/>
              <a:cs typeface="Caveat"/>
              <a:sym typeface="Caveat"/>
            </a:endParaRPr>
          </a:p>
          <a:p>
            <a:pPr marL="457200" lvl="0" indent="0" algn="l" rtl="0">
              <a:spcBef>
                <a:spcPts val="0"/>
              </a:spcBef>
              <a:spcAft>
                <a:spcPts val="0"/>
              </a:spcAft>
              <a:buNone/>
            </a:pPr>
            <a:r>
              <a:rPr lang="en" sz="1600">
                <a:solidFill>
                  <a:schemeClr val="accent1"/>
                </a:solidFill>
                <a:latin typeface="Caveat"/>
                <a:ea typeface="Caveat"/>
                <a:cs typeface="Caveat"/>
                <a:sym typeface="Caveat"/>
              </a:rPr>
              <a:t>supplement post feed with formula</a:t>
            </a:r>
            <a:endParaRPr sz="1600">
              <a:solidFill>
                <a:schemeClr val="accent1"/>
              </a:solidFill>
              <a:latin typeface="Caveat"/>
              <a:ea typeface="Caveat"/>
              <a:cs typeface="Caveat"/>
              <a:sym typeface="Caveat"/>
            </a:endParaRPr>
          </a:p>
          <a:p>
            <a:pPr marL="0" lvl="0" indent="0" algn="l" rtl="0">
              <a:spcBef>
                <a:spcPts val="0"/>
              </a:spcBef>
              <a:spcAft>
                <a:spcPts val="0"/>
              </a:spcAft>
              <a:buClr>
                <a:srgbClr val="000000"/>
              </a:buClr>
              <a:buSzPts val="1100"/>
              <a:buFont typeface="Arial"/>
              <a:buNone/>
            </a:pPr>
            <a:r>
              <a:rPr lang="en" sz="1600">
                <a:solidFill>
                  <a:schemeClr val="accent1"/>
                </a:solidFill>
                <a:latin typeface="Caveat"/>
                <a:ea typeface="Caveat"/>
                <a:cs typeface="Caveat"/>
                <a:sym typeface="Caveat"/>
              </a:rPr>
              <a:t>recheck labs in 6 hours</a:t>
            </a:r>
            <a:endParaRPr sz="1600">
              <a:solidFill>
                <a:schemeClr val="accent1"/>
              </a:solidFill>
              <a:latin typeface="Caveat"/>
              <a:ea typeface="Caveat"/>
              <a:cs typeface="Caveat"/>
              <a:sym typeface="Caveat"/>
            </a:endParaRPr>
          </a:p>
        </p:txBody>
      </p:sp>
      <p:sp>
        <p:nvSpPr>
          <p:cNvPr id="1491" name="Google Shape;1491;p225"/>
          <p:cNvSpPr txBox="1"/>
          <p:nvPr/>
        </p:nvSpPr>
        <p:spPr>
          <a:xfrm>
            <a:off x="4942700" y="3717325"/>
            <a:ext cx="35733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600">
                <a:solidFill>
                  <a:schemeClr val="accent1"/>
                </a:solidFill>
                <a:latin typeface="Caveat"/>
                <a:ea typeface="Caveat"/>
                <a:cs typeface="Caveat"/>
                <a:sym typeface="Caveat"/>
              </a:rPr>
              <a:t>With pediatrician when the labs come back </a:t>
            </a:r>
            <a:endParaRPr sz="1600">
              <a:solidFill>
                <a:schemeClr val="accent1"/>
              </a:solidFill>
              <a:latin typeface="Caveat"/>
              <a:ea typeface="Caveat"/>
              <a:cs typeface="Caveat"/>
              <a:sym typeface="Caveat"/>
            </a:endParaRPr>
          </a:p>
          <a:p>
            <a:pPr marL="0" lvl="0" indent="0" algn="l" rtl="0">
              <a:spcBef>
                <a:spcPts val="0"/>
              </a:spcBef>
              <a:spcAft>
                <a:spcPts val="0"/>
              </a:spcAft>
              <a:buClr>
                <a:srgbClr val="000000"/>
              </a:buClr>
              <a:buSzPts val="1100"/>
              <a:buFont typeface="Arial"/>
              <a:buNone/>
            </a:pPr>
            <a:endParaRPr sz="1600">
              <a:solidFill>
                <a:srgbClr val="000000"/>
              </a:solidFill>
              <a:latin typeface="Caveat"/>
              <a:ea typeface="Caveat"/>
              <a:cs typeface="Caveat"/>
              <a:sym typeface="Caveat"/>
            </a:endParaRPr>
          </a:p>
          <a:p>
            <a:pPr marL="0" lvl="0" indent="0" algn="l" rtl="0">
              <a:spcBef>
                <a:spcPts val="0"/>
              </a:spcBef>
              <a:spcAft>
                <a:spcPts val="0"/>
              </a:spcAft>
              <a:buClr>
                <a:srgbClr val="000000"/>
              </a:buClr>
              <a:buSzPts val="1100"/>
              <a:buFont typeface="Arial"/>
              <a:buNone/>
            </a:pPr>
            <a:r>
              <a:rPr lang="en" sz="1600">
                <a:solidFill>
                  <a:srgbClr val="000000"/>
                </a:solidFill>
                <a:latin typeface="Caveat"/>
                <a:ea typeface="Caveat"/>
                <a:cs typeface="Caveat"/>
                <a:sym typeface="Caveat"/>
              </a:rPr>
              <a:t>as needed</a:t>
            </a:r>
            <a:endParaRPr sz="1600">
              <a:solidFill>
                <a:srgbClr val="000000"/>
              </a:solidFill>
              <a:latin typeface="Caveat"/>
              <a:ea typeface="Caveat"/>
              <a:cs typeface="Caveat"/>
              <a:sym typeface="Caveat"/>
            </a:endParaRPr>
          </a:p>
          <a:p>
            <a:pPr marL="0" lvl="0" indent="0" algn="l" rtl="0">
              <a:spcBef>
                <a:spcPts val="0"/>
              </a:spcBef>
              <a:spcAft>
                <a:spcPts val="0"/>
              </a:spcAft>
              <a:buClr>
                <a:srgbClr val="000000"/>
              </a:buClr>
              <a:buSzPts val="1100"/>
              <a:buFont typeface="Arial"/>
              <a:buNone/>
            </a:pPr>
            <a:r>
              <a:rPr lang="en" sz="1600">
                <a:solidFill>
                  <a:srgbClr val="000000"/>
                </a:solidFill>
                <a:latin typeface="Caveat"/>
                <a:ea typeface="Caveat"/>
                <a:cs typeface="Caveat"/>
                <a:sym typeface="Caveat"/>
              </a:rPr>
              <a:t>on request</a:t>
            </a:r>
            <a:endParaRPr sz="1600">
              <a:solidFill>
                <a:srgbClr val="000000"/>
              </a:solidFill>
              <a:latin typeface="Source Sans Pro"/>
              <a:ea typeface="Source Sans Pro"/>
              <a:cs typeface="Source Sans Pro"/>
              <a:sym typeface="Source Sans Pr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67"/>
          <p:cNvSpPr txBox="1">
            <a:spLocks noGrp="1"/>
          </p:cNvSpPr>
          <p:nvPr>
            <p:ph type="title" idx="4294967295"/>
          </p:nvPr>
        </p:nvSpPr>
        <p:spPr>
          <a:xfrm>
            <a:off x="914400" y="2115750"/>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Source Sans Pro"/>
                <a:ea typeface="Source Sans Pro"/>
                <a:cs typeface="Source Sans Pro"/>
                <a:sym typeface="Source Sans Pro"/>
              </a:rPr>
              <a:t>Practice Scenario: Incorporating Doulas</a:t>
            </a:r>
            <a:endParaRPr>
              <a:solidFill>
                <a:schemeClr val="lt1"/>
              </a:solidFill>
              <a:latin typeface="Source Sans Pro"/>
              <a:ea typeface="Source Sans Pro"/>
              <a:cs typeface="Source Sans Pro"/>
              <a:sym typeface="Source Sans Pro"/>
            </a:endParaRPr>
          </a:p>
        </p:txBody>
      </p:sp>
      <p:grpSp>
        <p:nvGrpSpPr>
          <p:cNvPr id="1531" name="Google Shape;1531;p167"/>
          <p:cNvGrpSpPr/>
          <p:nvPr/>
        </p:nvGrpSpPr>
        <p:grpSpPr>
          <a:xfrm>
            <a:off x="7921761" y="382100"/>
            <a:ext cx="949339" cy="425578"/>
            <a:chOff x="238125" y="1247275"/>
            <a:chExt cx="7111150" cy="3187850"/>
          </a:xfrm>
        </p:grpSpPr>
        <p:sp>
          <p:nvSpPr>
            <p:cNvPr id="1532" name="Google Shape;1532;p167"/>
            <p:cNvSpPr/>
            <p:nvPr/>
          </p:nvSpPr>
          <p:spPr>
            <a:xfrm>
              <a:off x="3224325" y="1247275"/>
              <a:ext cx="2366425" cy="3187850"/>
            </a:xfrm>
            <a:custGeom>
              <a:avLst/>
              <a:gdLst/>
              <a:ahLst/>
              <a:cxnLst/>
              <a:rect l="l" t="t" r="r" b="b"/>
              <a:pathLst>
                <a:path w="94657" h="127514" extrusionOk="0">
                  <a:moveTo>
                    <a:pt x="52429" y="41753"/>
                  </a:moveTo>
                  <a:lnTo>
                    <a:pt x="52429" y="52785"/>
                  </a:lnTo>
                  <a:lnTo>
                    <a:pt x="39262" y="52785"/>
                  </a:lnTo>
                  <a:lnTo>
                    <a:pt x="39262" y="41753"/>
                  </a:lnTo>
                  <a:close/>
                  <a:moveTo>
                    <a:pt x="0" y="0"/>
                  </a:moveTo>
                  <a:lnTo>
                    <a:pt x="356" y="61325"/>
                  </a:lnTo>
                  <a:lnTo>
                    <a:pt x="24079" y="61325"/>
                  </a:lnTo>
                  <a:lnTo>
                    <a:pt x="24079" y="24791"/>
                  </a:lnTo>
                  <a:lnTo>
                    <a:pt x="68917" y="24791"/>
                  </a:lnTo>
                  <a:lnTo>
                    <a:pt x="69154" y="52785"/>
                  </a:lnTo>
                  <a:lnTo>
                    <a:pt x="60970" y="52785"/>
                  </a:lnTo>
                  <a:lnTo>
                    <a:pt x="60970" y="33094"/>
                  </a:lnTo>
                  <a:lnTo>
                    <a:pt x="30722" y="33094"/>
                  </a:lnTo>
                  <a:lnTo>
                    <a:pt x="30722" y="61325"/>
                  </a:lnTo>
                  <a:lnTo>
                    <a:pt x="52310" y="61325"/>
                  </a:lnTo>
                  <a:lnTo>
                    <a:pt x="52310" y="127513"/>
                  </a:lnTo>
                  <a:lnTo>
                    <a:pt x="60851" y="127513"/>
                  </a:lnTo>
                  <a:lnTo>
                    <a:pt x="60851" y="61325"/>
                  </a:lnTo>
                  <a:lnTo>
                    <a:pt x="77813" y="61325"/>
                  </a:lnTo>
                  <a:lnTo>
                    <a:pt x="77457" y="16251"/>
                  </a:lnTo>
                  <a:lnTo>
                    <a:pt x="15539" y="16251"/>
                  </a:lnTo>
                  <a:lnTo>
                    <a:pt x="15539" y="52785"/>
                  </a:lnTo>
                  <a:lnTo>
                    <a:pt x="8778" y="52785"/>
                  </a:lnTo>
                  <a:lnTo>
                    <a:pt x="8540" y="8540"/>
                  </a:lnTo>
                  <a:lnTo>
                    <a:pt x="86116" y="8540"/>
                  </a:lnTo>
                  <a:lnTo>
                    <a:pt x="86116" y="61681"/>
                  </a:lnTo>
                  <a:lnTo>
                    <a:pt x="94657" y="61681"/>
                  </a:lnTo>
                  <a:lnTo>
                    <a:pt x="94657" y="0"/>
                  </a:lnTo>
                  <a:close/>
                </a:path>
              </a:pathLst>
            </a:custGeom>
            <a:solidFill>
              <a:srgbClr val="FBB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7"/>
            <p:cNvSpPr/>
            <p:nvPr/>
          </p:nvSpPr>
          <p:spPr>
            <a:xfrm>
              <a:off x="4953175" y="3005750"/>
              <a:ext cx="447800" cy="1206950"/>
            </a:xfrm>
            <a:custGeom>
              <a:avLst/>
              <a:gdLst/>
              <a:ahLst/>
              <a:cxnLst/>
              <a:rect l="l" t="t" r="r" b="b"/>
              <a:pathLst>
                <a:path w="17912" h="48278" extrusionOk="0">
                  <a:moveTo>
                    <a:pt x="0" y="1"/>
                  </a:moveTo>
                  <a:lnTo>
                    <a:pt x="0" y="48278"/>
                  </a:lnTo>
                  <a:lnTo>
                    <a:pt x="17911" y="48278"/>
                  </a:lnTo>
                  <a:lnTo>
                    <a:pt x="17911" y="42584"/>
                  </a:lnTo>
                  <a:lnTo>
                    <a:pt x="6761" y="42584"/>
                  </a:lnTo>
                  <a:lnTo>
                    <a:pt x="67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67"/>
            <p:cNvSpPr/>
            <p:nvPr/>
          </p:nvSpPr>
          <p:spPr>
            <a:xfrm>
              <a:off x="5436525" y="3005750"/>
              <a:ext cx="705800" cy="1206950"/>
            </a:xfrm>
            <a:custGeom>
              <a:avLst/>
              <a:gdLst/>
              <a:ahLst/>
              <a:cxnLst/>
              <a:rect l="l" t="t" r="r" b="b"/>
              <a:pathLst>
                <a:path w="28232" h="48278" extrusionOk="0">
                  <a:moveTo>
                    <a:pt x="14235" y="7118"/>
                  </a:moveTo>
                  <a:lnTo>
                    <a:pt x="18387" y="30367"/>
                  </a:lnTo>
                  <a:lnTo>
                    <a:pt x="9846" y="30367"/>
                  </a:lnTo>
                  <a:lnTo>
                    <a:pt x="14116" y="7118"/>
                  </a:lnTo>
                  <a:close/>
                  <a:moveTo>
                    <a:pt x="10558" y="1"/>
                  </a:moveTo>
                  <a:lnTo>
                    <a:pt x="1" y="48278"/>
                  </a:lnTo>
                  <a:lnTo>
                    <a:pt x="6643" y="48278"/>
                  </a:lnTo>
                  <a:lnTo>
                    <a:pt x="8897" y="35942"/>
                  </a:lnTo>
                  <a:lnTo>
                    <a:pt x="19335" y="35942"/>
                  </a:lnTo>
                  <a:lnTo>
                    <a:pt x="21471" y="48278"/>
                  </a:lnTo>
                  <a:lnTo>
                    <a:pt x="28232" y="48278"/>
                  </a:lnTo>
                  <a:lnTo>
                    <a:pt x="183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67"/>
            <p:cNvSpPr/>
            <p:nvPr/>
          </p:nvSpPr>
          <p:spPr>
            <a:xfrm>
              <a:off x="6222375" y="3005750"/>
              <a:ext cx="539725" cy="1206950"/>
            </a:xfrm>
            <a:custGeom>
              <a:avLst/>
              <a:gdLst/>
              <a:ahLst/>
              <a:cxnLst/>
              <a:rect l="l" t="t" r="r" b="b"/>
              <a:pathLst>
                <a:path w="21589" h="48278" extrusionOk="0">
                  <a:moveTo>
                    <a:pt x="9846" y="5220"/>
                  </a:moveTo>
                  <a:cubicBezTo>
                    <a:pt x="14116" y="5220"/>
                    <a:pt x="14946" y="6525"/>
                    <a:pt x="14946" y="11981"/>
                  </a:cubicBezTo>
                  <a:cubicBezTo>
                    <a:pt x="14946" y="19929"/>
                    <a:pt x="14590" y="20759"/>
                    <a:pt x="10557" y="20759"/>
                  </a:cubicBezTo>
                  <a:lnTo>
                    <a:pt x="6643" y="20759"/>
                  </a:lnTo>
                  <a:lnTo>
                    <a:pt x="6643" y="5220"/>
                  </a:lnTo>
                  <a:close/>
                  <a:moveTo>
                    <a:pt x="11032" y="25978"/>
                  </a:moveTo>
                  <a:cubicBezTo>
                    <a:pt x="14709" y="25978"/>
                    <a:pt x="15302" y="26690"/>
                    <a:pt x="15302" y="34281"/>
                  </a:cubicBezTo>
                  <a:cubicBezTo>
                    <a:pt x="15302" y="41873"/>
                    <a:pt x="14590" y="43059"/>
                    <a:pt x="10795" y="43059"/>
                  </a:cubicBezTo>
                  <a:lnTo>
                    <a:pt x="6643" y="43059"/>
                  </a:lnTo>
                  <a:lnTo>
                    <a:pt x="6643" y="25978"/>
                  </a:lnTo>
                  <a:close/>
                  <a:moveTo>
                    <a:pt x="0" y="1"/>
                  </a:moveTo>
                  <a:lnTo>
                    <a:pt x="0" y="48278"/>
                  </a:lnTo>
                  <a:lnTo>
                    <a:pt x="10439" y="48278"/>
                  </a:lnTo>
                  <a:cubicBezTo>
                    <a:pt x="20284" y="48278"/>
                    <a:pt x="21589" y="44838"/>
                    <a:pt x="21589" y="34518"/>
                  </a:cubicBezTo>
                  <a:cubicBezTo>
                    <a:pt x="21589" y="26215"/>
                    <a:pt x="20521" y="24436"/>
                    <a:pt x="15184" y="23487"/>
                  </a:cubicBezTo>
                  <a:lnTo>
                    <a:pt x="15184" y="23368"/>
                  </a:lnTo>
                  <a:cubicBezTo>
                    <a:pt x="19691" y="22657"/>
                    <a:pt x="21233" y="21233"/>
                    <a:pt x="21233" y="11744"/>
                  </a:cubicBezTo>
                  <a:cubicBezTo>
                    <a:pt x="21233" y="2848"/>
                    <a:pt x="19810" y="1"/>
                    <a:pt x="116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67"/>
            <p:cNvSpPr/>
            <p:nvPr/>
          </p:nvSpPr>
          <p:spPr>
            <a:xfrm>
              <a:off x="6818425" y="2996875"/>
              <a:ext cx="530850" cy="1224725"/>
            </a:xfrm>
            <a:custGeom>
              <a:avLst/>
              <a:gdLst/>
              <a:ahLst/>
              <a:cxnLst/>
              <a:rect l="l" t="t" r="r" b="b"/>
              <a:pathLst>
                <a:path w="21234" h="48989" extrusionOk="0">
                  <a:moveTo>
                    <a:pt x="11032" y="0"/>
                  </a:moveTo>
                  <a:cubicBezTo>
                    <a:pt x="3678" y="0"/>
                    <a:pt x="1" y="3321"/>
                    <a:pt x="1" y="11269"/>
                  </a:cubicBezTo>
                  <a:cubicBezTo>
                    <a:pt x="1" y="17793"/>
                    <a:pt x="3559" y="21707"/>
                    <a:pt x="7829" y="25977"/>
                  </a:cubicBezTo>
                  <a:cubicBezTo>
                    <a:pt x="14828" y="32857"/>
                    <a:pt x="15065" y="34162"/>
                    <a:pt x="15065" y="38195"/>
                  </a:cubicBezTo>
                  <a:cubicBezTo>
                    <a:pt x="15065" y="41397"/>
                    <a:pt x="14116" y="43770"/>
                    <a:pt x="10558" y="43770"/>
                  </a:cubicBezTo>
                  <a:cubicBezTo>
                    <a:pt x="7948" y="43770"/>
                    <a:pt x="6762" y="41753"/>
                    <a:pt x="6762" y="38551"/>
                  </a:cubicBezTo>
                  <a:lnTo>
                    <a:pt x="6762" y="34636"/>
                  </a:lnTo>
                  <a:lnTo>
                    <a:pt x="1" y="34636"/>
                  </a:lnTo>
                  <a:lnTo>
                    <a:pt x="1" y="40330"/>
                  </a:lnTo>
                  <a:cubicBezTo>
                    <a:pt x="1" y="46379"/>
                    <a:pt x="4271" y="48989"/>
                    <a:pt x="10439" y="48989"/>
                  </a:cubicBezTo>
                  <a:cubicBezTo>
                    <a:pt x="18386" y="48989"/>
                    <a:pt x="21233" y="44719"/>
                    <a:pt x="21233" y="37127"/>
                  </a:cubicBezTo>
                  <a:cubicBezTo>
                    <a:pt x="21233" y="31315"/>
                    <a:pt x="20047" y="28943"/>
                    <a:pt x="13523" y="22181"/>
                  </a:cubicBezTo>
                  <a:cubicBezTo>
                    <a:pt x="7355" y="15776"/>
                    <a:pt x="6762" y="13760"/>
                    <a:pt x="6762" y="10438"/>
                  </a:cubicBezTo>
                  <a:cubicBezTo>
                    <a:pt x="6762" y="6761"/>
                    <a:pt x="7948" y="5219"/>
                    <a:pt x="10676" y="5219"/>
                  </a:cubicBezTo>
                  <a:cubicBezTo>
                    <a:pt x="13286" y="5219"/>
                    <a:pt x="14472" y="6761"/>
                    <a:pt x="14472" y="9489"/>
                  </a:cubicBezTo>
                  <a:lnTo>
                    <a:pt x="14472" y="13285"/>
                  </a:lnTo>
                  <a:lnTo>
                    <a:pt x="20759" y="13285"/>
                  </a:lnTo>
                  <a:lnTo>
                    <a:pt x="20759" y="8778"/>
                  </a:lnTo>
                  <a:cubicBezTo>
                    <a:pt x="20759" y="5338"/>
                    <a:pt x="19928" y="3677"/>
                    <a:pt x="18861" y="2610"/>
                  </a:cubicBezTo>
                  <a:cubicBezTo>
                    <a:pt x="17200" y="1186"/>
                    <a:pt x="14591" y="0"/>
                    <a:pt x="11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67"/>
            <p:cNvSpPr/>
            <p:nvPr/>
          </p:nvSpPr>
          <p:spPr>
            <a:xfrm>
              <a:off x="238125" y="3005750"/>
              <a:ext cx="705800" cy="1206950"/>
            </a:xfrm>
            <a:custGeom>
              <a:avLst/>
              <a:gdLst/>
              <a:ahLst/>
              <a:cxnLst/>
              <a:rect l="l" t="t" r="r" b="b"/>
              <a:pathLst>
                <a:path w="28232" h="48278" extrusionOk="0">
                  <a:moveTo>
                    <a:pt x="14234" y="7118"/>
                  </a:moveTo>
                  <a:lnTo>
                    <a:pt x="18386" y="30367"/>
                  </a:lnTo>
                  <a:lnTo>
                    <a:pt x="9964" y="30367"/>
                  </a:lnTo>
                  <a:lnTo>
                    <a:pt x="14116" y="7118"/>
                  </a:lnTo>
                  <a:close/>
                  <a:moveTo>
                    <a:pt x="10676" y="1"/>
                  </a:moveTo>
                  <a:lnTo>
                    <a:pt x="0" y="48278"/>
                  </a:lnTo>
                  <a:lnTo>
                    <a:pt x="6643" y="48278"/>
                  </a:lnTo>
                  <a:lnTo>
                    <a:pt x="8896" y="35942"/>
                  </a:lnTo>
                  <a:lnTo>
                    <a:pt x="19335" y="35942"/>
                  </a:lnTo>
                  <a:lnTo>
                    <a:pt x="21470" y="48278"/>
                  </a:lnTo>
                  <a:lnTo>
                    <a:pt x="28231" y="48278"/>
                  </a:lnTo>
                  <a:lnTo>
                    <a:pt x="183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67"/>
            <p:cNvSpPr/>
            <p:nvPr/>
          </p:nvSpPr>
          <p:spPr>
            <a:xfrm>
              <a:off x="988375" y="3005750"/>
              <a:ext cx="530825" cy="1204000"/>
            </a:xfrm>
            <a:custGeom>
              <a:avLst/>
              <a:gdLst/>
              <a:ahLst/>
              <a:cxnLst/>
              <a:rect l="l" t="t" r="r" b="b"/>
              <a:pathLst>
                <a:path w="21233" h="48160" extrusionOk="0">
                  <a:moveTo>
                    <a:pt x="9964" y="5576"/>
                  </a:moveTo>
                  <a:cubicBezTo>
                    <a:pt x="14116" y="5576"/>
                    <a:pt x="14472" y="6169"/>
                    <a:pt x="14472" y="13405"/>
                  </a:cubicBezTo>
                  <a:cubicBezTo>
                    <a:pt x="14472" y="20640"/>
                    <a:pt x="13760" y="21708"/>
                    <a:pt x="8422" y="21708"/>
                  </a:cubicBezTo>
                  <a:lnTo>
                    <a:pt x="6761" y="21708"/>
                  </a:lnTo>
                  <a:lnTo>
                    <a:pt x="6761" y="5576"/>
                  </a:lnTo>
                  <a:close/>
                  <a:moveTo>
                    <a:pt x="0" y="1"/>
                  </a:moveTo>
                  <a:lnTo>
                    <a:pt x="0" y="48159"/>
                  </a:lnTo>
                  <a:lnTo>
                    <a:pt x="6761" y="48159"/>
                  </a:lnTo>
                  <a:lnTo>
                    <a:pt x="6761" y="27283"/>
                  </a:lnTo>
                  <a:lnTo>
                    <a:pt x="9015" y="27283"/>
                  </a:lnTo>
                  <a:cubicBezTo>
                    <a:pt x="13404" y="27283"/>
                    <a:pt x="14234" y="28469"/>
                    <a:pt x="14234" y="32976"/>
                  </a:cubicBezTo>
                  <a:lnTo>
                    <a:pt x="14234" y="43889"/>
                  </a:lnTo>
                  <a:cubicBezTo>
                    <a:pt x="14234" y="45787"/>
                    <a:pt x="14353" y="46973"/>
                    <a:pt x="14946" y="48159"/>
                  </a:cubicBezTo>
                  <a:lnTo>
                    <a:pt x="21233" y="48159"/>
                  </a:lnTo>
                  <a:cubicBezTo>
                    <a:pt x="20877" y="46261"/>
                    <a:pt x="20877" y="43771"/>
                    <a:pt x="20877" y="42110"/>
                  </a:cubicBezTo>
                  <a:lnTo>
                    <a:pt x="20877" y="31553"/>
                  </a:lnTo>
                  <a:cubicBezTo>
                    <a:pt x="20877" y="27046"/>
                    <a:pt x="19335" y="24673"/>
                    <a:pt x="14827" y="24199"/>
                  </a:cubicBezTo>
                  <a:lnTo>
                    <a:pt x="14827" y="24080"/>
                  </a:lnTo>
                  <a:cubicBezTo>
                    <a:pt x="20284" y="22419"/>
                    <a:pt x="21114" y="19573"/>
                    <a:pt x="21114" y="13167"/>
                  </a:cubicBezTo>
                  <a:cubicBezTo>
                    <a:pt x="21114" y="2610"/>
                    <a:pt x="20165" y="1"/>
                    <a:pt x="10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67"/>
            <p:cNvSpPr/>
            <p:nvPr/>
          </p:nvSpPr>
          <p:spPr>
            <a:xfrm>
              <a:off x="1602225" y="3005750"/>
              <a:ext cx="166075" cy="1206950"/>
            </a:xfrm>
            <a:custGeom>
              <a:avLst/>
              <a:gdLst/>
              <a:ahLst/>
              <a:cxnLst/>
              <a:rect l="l" t="t" r="r" b="b"/>
              <a:pathLst>
                <a:path w="6643" h="48278" extrusionOk="0">
                  <a:moveTo>
                    <a:pt x="0" y="1"/>
                  </a:moveTo>
                  <a:lnTo>
                    <a:pt x="0" y="48278"/>
                  </a:lnTo>
                  <a:lnTo>
                    <a:pt x="6643" y="48278"/>
                  </a:lnTo>
                  <a:lnTo>
                    <a:pt x="66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67"/>
            <p:cNvSpPr/>
            <p:nvPr/>
          </p:nvSpPr>
          <p:spPr>
            <a:xfrm>
              <a:off x="1809800" y="3005750"/>
              <a:ext cx="705800" cy="1206950"/>
            </a:xfrm>
            <a:custGeom>
              <a:avLst/>
              <a:gdLst/>
              <a:ahLst/>
              <a:cxnLst/>
              <a:rect l="l" t="t" r="r" b="b"/>
              <a:pathLst>
                <a:path w="28232" h="48278" extrusionOk="0">
                  <a:moveTo>
                    <a:pt x="14234" y="7118"/>
                  </a:moveTo>
                  <a:lnTo>
                    <a:pt x="18386" y="30367"/>
                  </a:lnTo>
                  <a:lnTo>
                    <a:pt x="9846" y="30367"/>
                  </a:lnTo>
                  <a:lnTo>
                    <a:pt x="14116" y="7118"/>
                  </a:lnTo>
                  <a:close/>
                  <a:moveTo>
                    <a:pt x="10676" y="1"/>
                  </a:moveTo>
                  <a:lnTo>
                    <a:pt x="0" y="48278"/>
                  </a:lnTo>
                  <a:lnTo>
                    <a:pt x="6643" y="48278"/>
                  </a:lnTo>
                  <a:lnTo>
                    <a:pt x="8897" y="35942"/>
                  </a:lnTo>
                  <a:lnTo>
                    <a:pt x="19335" y="35942"/>
                  </a:lnTo>
                  <a:lnTo>
                    <a:pt x="21589" y="48278"/>
                  </a:lnTo>
                  <a:lnTo>
                    <a:pt x="28231" y="48278"/>
                  </a:lnTo>
                  <a:lnTo>
                    <a:pt x="183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67"/>
            <p:cNvSpPr/>
            <p:nvPr/>
          </p:nvSpPr>
          <p:spPr>
            <a:xfrm>
              <a:off x="2560050" y="3005750"/>
              <a:ext cx="563475" cy="1204000"/>
            </a:xfrm>
            <a:custGeom>
              <a:avLst/>
              <a:gdLst/>
              <a:ahLst/>
              <a:cxnLst/>
              <a:rect l="l" t="t" r="r" b="b"/>
              <a:pathLst>
                <a:path w="22539" h="48160" extrusionOk="0">
                  <a:moveTo>
                    <a:pt x="9371" y="5576"/>
                  </a:moveTo>
                  <a:cubicBezTo>
                    <a:pt x="15065" y="5576"/>
                    <a:pt x="15777" y="8067"/>
                    <a:pt x="15777" y="15184"/>
                  </a:cubicBezTo>
                  <a:lnTo>
                    <a:pt x="15777" y="31790"/>
                  </a:lnTo>
                  <a:cubicBezTo>
                    <a:pt x="15777" y="39975"/>
                    <a:pt x="14946" y="42584"/>
                    <a:pt x="9965" y="42584"/>
                  </a:cubicBezTo>
                  <a:lnTo>
                    <a:pt x="6762" y="42584"/>
                  </a:lnTo>
                  <a:lnTo>
                    <a:pt x="6762" y="5576"/>
                  </a:lnTo>
                  <a:close/>
                  <a:moveTo>
                    <a:pt x="1" y="1"/>
                  </a:moveTo>
                  <a:lnTo>
                    <a:pt x="1" y="48159"/>
                  </a:lnTo>
                  <a:lnTo>
                    <a:pt x="9727" y="48159"/>
                  </a:lnTo>
                  <a:cubicBezTo>
                    <a:pt x="20284" y="48159"/>
                    <a:pt x="22538" y="44364"/>
                    <a:pt x="22538" y="32027"/>
                  </a:cubicBezTo>
                  <a:lnTo>
                    <a:pt x="22538" y="17675"/>
                  </a:lnTo>
                  <a:cubicBezTo>
                    <a:pt x="22538" y="3559"/>
                    <a:pt x="21589" y="1"/>
                    <a:pt x="10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67"/>
            <p:cNvSpPr/>
            <p:nvPr/>
          </p:nvSpPr>
          <p:spPr>
            <a:xfrm>
              <a:off x="3206525" y="3005750"/>
              <a:ext cx="590150" cy="1206950"/>
            </a:xfrm>
            <a:custGeom>
              <a:avLst/>
              <a:gdLst/>
              <a:ahLst/>
              <a:cxnLst/>
              <a:rect l="l" t="t" r="r" b="b"/>
              <a:pathLst>
                <a:path w="23606" h="48278" extrusionOk="0">
                  <a:moveTo>
                    <a:pt x="0" y="1"/>
                  </a:moveTo>
                  <a:lnTo>
                    <a:pt x="0" y="48278"/>
                  </a:lnTo>
                  <a:lnTo>
                    <a:pt x="5931" y="48278"/>
                  </a:lnTo>
                  <a:lnTo>
                    <a:pt x="5931" y="7118"/>
                  </a:lnTo>
                  <a:lnTo>
                    <a:pt x="6050" y="7118"/>
                  </a:lnTo>
                  <a:lnTo>
                    <a:pt x="13997" y="48278"/>
                  </a:lnTo>
                  <a:lnTo>
                    <a:pt x="23605" y="48278"/>
                  </a:lnTo>
                  <a:lnTo>
                    <a:pt x="23605" y="1"/>
                  </a:lnTo>
                  <a:lnTo>
                    <a:pt x="17318" y="1"/>
                  </a:lnTo>
                  <a:lnTo>
                    <a:pt x="17318" y="40093"/>
                  </a:lnTo>
                  <a:lnTo>
                    <a:pt x="17200" y="40093"/>
                  </a:lnTo>
                  <a:lnTo>
                    <a:pt x="92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67"/>
            <p:cNvSpPr/>
            <p:nvPr/>
          </p:nvSpPr>
          <p:spPr>
            <a:xfrm>
              <a:off x="3885600" y="3005750"/>
              <a:ext cx="453750" cy="1206950"/>
            </a:xfrm>
            <a:custGeom>
              <a:avLst/>
              <a:gdLst/>
              <a:ahLst/>
              <a:cxnLst/>
              <a:rect l="l" t="t" r="r" b="b"/>
              <a:pathLst>
                <a:path w="18150" h="48278" extrusionOk="0">
                  <a:moveTo>
                    <a:pt x="1" y="1"/>
                  </a:moveTo>
                  <a:lnTo>
                    <a:pt x="1" y="48278"/>
                  </a:lnTo>
                  <a:lnTo>
                    <a:pt x="18149" y="48278"/>
                  </a:lnTo>
                  <a:lnTo>
                    <a:pt x="18149" y="42584"/>
                  </a:lnTo>
                  <a:lnTo>
                    <a:pt x="6643" y="42584"/>
                  </a:lnTo>
                  <a:lnTo>
                    <a:pt x="6643" y="26334"/>
                  </a:lnTo>
                  <a:lnTo>
                    <a:pt x="17556" y="26334"/>
                  </a:lnTo>
                  <a:lnTo>
                    <a:pt x="17556" y="20759"/>
                  </a:lnTo>
                  <a:lnTo>
                    <a:pt x="6643" y="20759"/>
                  </a:lnTo>
                  <a:lnTo>
                    <a:pt x="6643" y="5576"/>
                  </a:lnTo>
                  <a:lnTo>
                    <a:pt x="18149" y="5576"/>
                  </a:lnTo>
                  <a:lnTo>
                    <a:pt x="181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168"/>
          <p:cNvSpPr txBox="1">
            <a:spLocks noGrp="1"/>
          </p:cNvSpPr>
          <p:nvPr>
            <p:ph type="title"/>
          </p:nvPr>
        </p:nvSpPr>
        <p:spPr>
          <a:xfrm>
            <a:off x="914400" y="402336"/>
            <a:ext cx="73152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Incorporating doulas into huddles</a:t>
            </a:r>
            <a:endParaRPr/>
          </a:p>
        </p:txBody>
      </p:sp>
      <p:pic>
        <p:nvPicPr>
          <p:cNvPr id="1549" name="Google Shape;1549;p168"/>
          <p:cNvPicPr preferRelativeResize="0"/>
          <p:nvPr/>
        </p:nvPicPr>
        <p:blipFill>
          <a:blip r:embed="rId3">
            <a:alphaModFix/>
          </a:blip>
          <a:stretch>
            <a:fillRect/>
          </a:stretch>
        </p:blipFill>
        <p:spPr>
          <a:xfrm>
            <a:off x="3303975" y="2284175"/>
            <a:ext cx="2536049" cy="1718774"/>
          </a:xfrm>
          <a:prstGeom prst="rect">
            <a:avLst/>
          </a:prstGeom>
          <a:noFill/>
          <a:ln>
            <a:noFill/>
          </a:ln>
        </p:spPr>
      </p:pic>
      <p:graphicFrame>
        <p:nvGraphicFramePr>
          <p:cNvPr id="1550" name="Google Shape;1550;p168"/>
          <p:cNvGraphicFramePr/>
          <p:nvPr/>
        </p:nvGraphicFramePr>
        <p:xfrm>
          <a:off x="914400" y="2823250"/>
          <a:ext cx="2199475" cy="630365"/>
        </p:xfrm>
        <a:graphic>
          <a:graphicData uri="http://schemas.openxmlformats.org/drawingml/2006/table">
            <a:tbl>
              <a:tblPr>
                <a:noFill/>
              </a:tblPr>
              <a:tblGrid>
                <a:gridCol w="2199475">
                  <a:extLst>
                    <a:ext uri="{9D8B030D-6E8A-4147-A177-3AD203B41FA5}">
                      <a16:colId xmlns:a16="http://schemas.microsoft.com/office/drawing/2014/main" val="20000"/>
                    </a:ext>
                  </a:extLst>
                </a:gridCol>
              </a:tblGrid>
              <a:tr h="136625">
                <a:tc>
                  <a:txBody>
                    <a:bodyPr/>
                    <a:lstStyle/>
                    <a:p>
                      <a:pPr marL="0" lvl="0" indent="0" algn="l" rtl="0">
                        <a:spcBef>
                          <a:spcPts val="0"/>
                        </a:spcBef>
                        <a:spcAft>
                          <a:spcPts val="0"/>
                        </a:spcAft>
                        <a:buNone/>
                      </a:pPr>
                      <a:r>
                        <a:rPr lang="en" sz="1600" b="1">
                          <a:solidFill>
                            <a:schemeClr val="accent1"/>
                          </a:solidFill>
                          <a:latin typeface="Source Sans Pro"/>
                          <a:ea typeface="Source Sans Pro"/>
                          <a:cs typeface="Source Sans Pro"/>
                          <a:sym typeface="Source Sans Pro"/>
                        </a:rPr>
                        <a:t>Support Person</a:t>
                      </a:r>
                      <a:endParaRPr sz="1600" b="1">
                        <a:solidFill>
                          <a:schemeClr val="accent1"/>
                        </a:solidFill>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95125">
                <a:tc>
                  <a:txBody>
                    <a:bodyPr/>
                    <a:lstStyle/>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Doula</a:t>
                      </a:r>
                      <a:endParaRPr sz="1200">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551" name="Google Shape;1551;p168"/>
          <p:cNvSpPr txBox="1"/>
          <p:nvPr/>
        </p:nvSpPr>
        <p:spPr>
          <a:xfrm>
            <a:off x="1547825" y="1853063"/>
            <a:ext cx="1910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accent1"/>
                </a:solidFill>
                <a:latin typeface="Source Sans Pro"/>
                <a:ea typeface="Source Sans Pro"/>
                <a:cs typeface="Source Sans Pro"/>
                <a:sym typeface="Source Sans Pro"/>
              </a:rPr>
              <a:t>Birthing Person</a:t>
            </a:r>
            <a:endParaRPr sz="1600" b="1">
              <a:solidFill>
                <a:schemeClr val="accent1"/>
              </a:solidFill>
              <a:latin typeface="Source Sans Pro"/>
              <a:ea typeface="Source Sans Pro"/>
              <a:cs typeface="Source Sans Pro"/>
              <a:sym typeface="Source Sans Pro"/>
            </a:endParaRPr>
          </a:p>
        </p:txBody>
      </p:sp>
      <p:graphicFrame>
        <p:nvGraphicFramePr>
          <p:cNvPr id="1552" name="Google Shape;1552;p168"/>
          <p:cNvGraphicFramePr/>
          <p:nvPr/>
        </p:nvGraphicFramePr>
        <p:xfrm>
          <a:off x="6428400" y="1997250"/>
          <a:ext cx="2536050" cy="975280"/>
        </p:xfrm>
        <a:graphic>
          <a:graphicData uri="http://schemas.openxmlformats.org/drawingml/2006/table">
            <a:tbl>
              <a:tblPr>
                <a:noFill/>
              </a:tblPr>
              <a:tblGrid>
                <a:gridCol w="2536050">
                  <a:extLst>
                    <a:ext uri="{9D8B030D-6E8A-4147-A177-3AD203B41FA5}">
                      <a16:colId xmlns:a16="http://schemas.microsoft.com/office/drawing/2014/main" val="20000"/>
                    </a:ext>
                  </a:extLst>
                </a:gridCol>
              </a:tblGrid>
              <a:tr h="167875">
                <a:tc>
                  <a:txBody>
                    <a:bodyPr/>
                    <a:lstStyle/>
                    <a:p>
                      <a:pPr marL="0" lvl="0" indent="0" algn="l" rtl="0">
                        <a:spcBef>
                          <a:spcPts val="0"/>
                        </a:spcBef>
                        <a:spcAft>
                          <a:spcPts val="0"/>
                        </a:spcAft>
                        <a:buNone/>
                      </a:pPr>
                      <a:r>
                        <a:rPr lang="en" sz="1600" b="1">
                          <a:solidFill>
                            <a:schemeClr val="accent1"/>
                          </a:solidFill>
                          <a:latin typeface="Source Sans Pro"/>
                          <a:ea typeface="Source Sans Pro"/>
                          <a:cs typeface="Source Sans Pro"/>
                          <a:sym typeface="Source Sans Pro"/>
                        </a:rPr>
                        <a:t>Clinicians</a:t>
                      </a:r>
                      <a:endParaRPr sz="1600" b="1">
                        <a:solidFill>
                          <a:schemeClr val="accent1"/>
                        </a:solidFill>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01425">
                <a:tc>
                  <a:txBody>
                    <a:bodyPr/>
                    <a:lstStyle/>
                    <a:p>
                      <a:pPr marL="285750" marR="0" lvl="0" indent="-190500" algn="l" rtl="0">
                        <a:spcBef>
                          <a:spcPts val="0"/>
                        </a:spcBef>
                        <a:spcAft>
                          <a:spcPts val="0"/>
                        </a:spcAft>
                        <a:buSzPts val="1200"/>
                        <a:buFont typeface="Source Sans Pro"/>
                        <a:buChar char="●"/>
                      </a:pPr>
                      <a:r>
                        <a:rPr lang="en" sz="1200">
                          <a:latin typeface="Source Sans Pro"/>
                          <a:ea typeface="Source Sans Pro"/>
                          <a:cs typeface="Source Sans Pro"/>
                          <a:sym typeface="Source Sans Pro"/>
                        </a:rPr>
                        <a:t>Nurse</a:t>
                      </a:r>
                      <a:endParaRPr sz="1200">
                        <a:latin typeface="Source Sans Pro"/>
                        <a:ea typeface="Source Sans Pro"/>
                        <a:cs typeface="Source Sans Pro"/>
                        <a:sym typeface="Source Sans Pro"/>
                      </a:endParaRPr>
                    </a:p>
                    <a:p>
                      <a:pPr marL="285750" marR="0" lvl="0" indent="-190500" algn="l" rtl="0">
                        <a:lnSpc>
                          <a:spcPct val="100000"/>
                        </a:lnSpc>
                        <a:spcBef>
                          <a:spcPts val="0"/>
                        </a:spcBef>
                        <a:spcAft>
                          <a:spcPts val="0"/>
                        </a:spcAft>
                        <a:buSzPts val="1200"/>
                        <a:buFont typeface="Source Sans Pro"/>
                        <a:buChar char="●"/>
                      </a:pPr>
                      <a:r>
                        <a:rPr lang="en" sz="1200">
                          <a:latin typeface="Source Sans Pro"/>
                          <a:ea typeface="Source Sans Pro"/>
                          <a:cs typeface="Source Sans Pro"/>
                          <a:sym typeface="Source Sans Pro"/>
                        </a:rPr>
                        <a:t>Physician</a:t>
                      </a:r>
                      <a:r>
                        <a:rPr lang="en" sz="1200">
                          <a:solidFill>
                            <a:schemeClr val="dk1"/>
                          </a:solidFill>
                          <a:latin typeface="Source Sans Pro"/>
                          <a:ea typeface="Source Sans Pro"/>
                          <a:cs typeface="Source Sans Pro"/>
                          <a:sym typeface="Source Sans Pro"/>
                        </a:rPr>
                        <a:t> (OB hospitalist, Attending OB, Resident)</a:t>
                      </a:r>
                      <a:endParaRPr sz="1200">
                        <a:latin typeface="Source Sans Pro"/>
                        <a:ea typeface="Source Sans Pro"/>
                        <a:cs typeface="Source Sans Pro"/>
                        <a:sym typeface="Source Sans Pro"/>
                      </a:endParaRPr>
                    </a:p>
                  </a:txBody>
                  <a:tcPr marL="45700" marR="45700" marT="45700"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553" name="Google Shape;1553;p168"/>
          <p:cNvPicPr preferRelativeResize="0"/>
          <p:nvPr/>
        </p:nvPicPr>
        <p:blipFill rotWithShape="1">
          <a:blip r:embed="rId4">
            <a:alphaModFix amt="25000"/>
          </a:blip>
          <a:srcRect l="20828" t="16383" r="21055" b="30614"/>
          <a:stretch/>
        </p:blipFill>
        <p:spPr>
          <a:xfrm rot="9855613" flipH="1">
            <a:off x="3151875" y="1870199"/>
            <a:ext cx="809595" cy="738401"/>
          </a:xfrm>
          <a:prstGeom prst="rect">
            <a:avLst/>
          </a:prstGeom>
          <a:noFill/>
          <a:ln>
            <a:noFill/>
          </a:ln>
        </p:spPr>
      </p:pic>
      <p:pic>
        <p:nvPicPr>
          <p:cNvPr id="1554" name="Google Shape;1554;p168"/>
          <p:cNvPicPr preferRelativeResize="0"/>
          <p:nvPr/>
        </p:nvPicPr>
        <p:blipFill rotWithShape="1">
          <a:blip r:embed="rId4">
            <a:alphaModFix amt="25000"/>
          </a:blip>
          <a:srcRect l="20828" t="16383" r="21055" b="30614"/>
          <a:stretch/>
        </p:blipFill>
        <p:spPr>
          <a:xfrm rot="1846009">
            <a:off x="2601174" y="2614925"/>
            <a:ext cx="809595" cy="738402"/>
          </a:xfrm>
          <a:prstGeom prst="rect">
            <a:avLst/>
          </a:prstGeom>
          <a:noFill/>
          <a:ln>
            <a:noFill/>
          </a:ln>
        </p:spPr>
      </p:pic>
      <p:pic>
        <p:nvPicPr>
          <p:cNvPr id="1555" name="Google Shape;1555;p168"/>
          <p:cNvPicPr preferRelativeResize="0"/>
          <p:nvPr/>
        </p:nvPicPr>
        <p:blipFill rotWithShape="1">
          <a:blip r:embed="rId4">
            <a:alphaModFix amt="25000"/>
          </a:blip>
          <a:srcRect l="20828" t="16383" r="21055" b="30614"/>
          <a:stretch/>
        </p:blipFill>
        <p:spPr>
          <a:xfrm rot="-9470230">
            <a:off x="5516650" y="1899662"/>
            <a:ext cx="809595" cy="738400"/>
          </a:xfrm>
          <a:prstGeom prst="rect">
            <a:avLst/>
          </a:prstGeom>
          <a:noFill/>
          <a:ln>
            <a:noFill/>
          </a:ln>
        </p:spPr>
      </p:pic>
      <p:pic>
        <p:nvPicPr>
          <p:cNvPr id="1556" name="Google Shape;1556;p168"/>
          <p:cNvPicPr preferRelativeResize="0"/>
          <p:nvPr/>
        </p:nvPicPr>
        <p:blipFill>
          <a:blip r:embed="rId5">
            <a:alphaModFix/>
          </a:blip>
          <a:stretch>
            <a:fillRect/>
          </a:stretch>
        </p:blipFill>
        <p:spPr>
          <a:xfrm>
            <a:off x="8534720" y="57025"/>
            <a:ext cx="520400" cy="53035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pic>
        <p:nvPicPr>
          <p:cNvPr id="1561" name="Google Shape;1561;p169"/>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1562" name="Google Shape;1562;p169"/>
          <p:cNvSpPr txBox="1">
            <a:spLocks noGrp="1"/>
          </p:cNvSpPr>
          <p:nvPr>
            <p:ph type="body" idx="2"/>
          </p:nvPr>
        </p:nvSpPr>
        <p:spPr>
          <a:xfrm>
            <a:off x="0" y="1787025"/>
            <a:ext cx="6187200" cy="3356700"/>
          </a:xfrm>
          <a:prstGeom prst="rect">
            <a:avLst/>
          </a:prstGeom>
          <a:solidFill>
            <a:srgbClr val="EEEEEE">
              <a:alpha val="75000"/>
            </a:srgbClr>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900">
                <a:latin typeface="Source Sans Pro"/>
                <a:ea typeface="Source Sans Pro"/>
                <a:cs typeface="Source Sans Pro"/>
                <a:sym typeface="Source Sans Pro"/>
              </a:rPr>
              <a:t>DURING ADMISSION, BEFORE A HUDDLE</a:t>
            </a:r>
            <a:endParaRPr sz="19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200">
                <a:latin typeface="Source Sans Pro"/>
                <a:ea typeface="Source Sans Pro"/>
                <a:cs typeface="Source Sans Pro"/>
                <a:sym typeface="Source Sans Pro"/>
              </a:rPr>
              <a:t>While getting Kelsey settled, Nurse Trisha asked if she has a birth plan or wants to share any specific birth preferences. Kelsey shares that she started a birth plan with her doula Isabel but didn’t end up finishing it since she knows so much can change.</a:t>
            </a:r>
            <a:endParaRPr sz="1200">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200">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 sz="1200" b="1">
                <a:latin typeface="Source Sans Pro"/>
                <a:ea typeface="Source Sans Pro"/>
                <a:cs typeface="Source Sans Pro"/>
                <a:sym typeface="Source Sans Pro"/>
              </a:rPr>
              <a:t>Doula</a:t>
            </a:r>
            <a:r>
              <a:rPr lang="en" sz="1200">
                <a:latin typeface="Source Sans Pro"/>
                <a:ea typeface="Source Sans Pro"/>
                <a:cs typeface="Source Sans Pro"/>
                <a:sym typeface="Source Sans Pro"/>
              </a:rPr>
              <a:t>: “Yes! We started to talk about some of Kelsey’s hopes for labor and birth, knowing of course that things can change. I’m here to support her in having a positive experience in any case.”</a:t>
            </a:r>
            <a:endParaRPr sz="1200">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endParaRPr sz="12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200" b="1">
                <a:latin typeface="Source Sans Pro"/>
                <a:ea typeface="Source Sans Pro"/>
                <a:cs typeface="Source Sans Pro"/>
                <a:sym typeface="Source Sans Pro"/>
              </a:rPr>
              <a:t>Nurse</a:t>
            </a:r>
            <a:r>
              <a:rPr lang="en" sz="1200">
                <a:latin typeface="Source Sans Pro"/>
                <a:ea typeface="Source Sans Pro"/>
                <a:cs typeface="Source Sans Pro"/>
                <a:sym typeface="Source Sans Pro"/>
              </a:rPr>
              <a:t>: Yes, it’s ok either way. You can tell us things that are important to you anytime throughout your stay. What’s on your mind right now?</a:t>
            </a:r>
            <a:endParaRPr sz="1200">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2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200" b="1">
                <a:latin typeface="Source Sans Pro"/>
                <a:ea typeface="Source Sans Pro"/>
                <a:cs typeface="Source Sans Pro"/>
                <a:sym typeface="Source Sans Pro"/>
              </a:rPr>
              <a:t>Kelsey</a:t>
            </a:r>
            <a:r>
              <a:rPr lang="en" sz="1200">
                <a:latin typeface="Source Sans Pro"/>
                <a:ea typeface="Source Sans Pro"/>
                <a:cs typeface="Source Sans Pro"/>
                <a:sym typeface="Source Sans Pro"/>
              </a:rPr>
              <a:t>: “Well, I’m interested in trying to go natural for as long as possible and trying some pain-coping techniques with Isabel, like walking around, massage, and bouncing on the ball. I do know I want Niko to come up here (Kelsey pats her heart 🩷) right after birth, and I want to try breastfeeding as soon as possible. And I want my aunt Yara to be with Niko if there’s any time I can’t be.”</a:t>
            </a:r>
            <a:endParaRPr sz="1200">
              <a:latin typeface="Source Sans Pro"/>
              <a:ea typeface="Source Sans Pro"/>
              <a:cs typeface="Source Sans Pro"/>
              <a:sym typeface="Source Sans Pro"/>
            </a:endParaRPr>
          </a:p>
        </p:txBody>
      </p:sp>
      <p:sp>
        <p:nvSpPr>
          <p:cNvPr id="1563" name="Google Shape;1563;p169"/>
          <p:cNvSpPr txBox="1">
            <a:spLocks noGrp="1"/>
          </p:cNvSpPr>
          <p:nvPr>
            <p:ph type="title"/>
          </p:nvPr>
        </p:nvSpPr>
        <p:spPr>
          <a:xfrm>
            <a:off x="0" y="11"/>
            <a:ext cx="32004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DOULAS</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SCENARIOS AND PRACTICE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pic>
        <p:nvPicPr>
          <p:cNvPr id="1568" name="Google Shape;1568;p170"/>
          <p:cNvPicPr preferRelativeResize="0"/>
          <p:nvPr/>
        </p:nvPicPr>
        <p:blipFill rotWithShape="1">
          <a:blip r:embed="rId3">
            <a:alphaModFix/>
          </a:blip>
          <a:srcRect b="13066"/>
          <a:stretch/>
        </p:blipFill>
        <p:spPr>
          <a:xfrm>
            <a:off x="742538" y="0"/>
            <a:ext cx="7658920" cy="5143498"/>
          </a:xfrm>
          <a:prstGeom prst="rect">
            <a:avLst/>
          </a:prstGeom>
          <a:noFill/>
          <a:ln>
            <a:noFill/>
          </a:ln>
        </p:spPr>
      </p:pic>
      <p:sp>
        <p:nvSpPr>
          <p:cNvPr id="1569" name="Google Shape;1569;p170"/>
          <p:cNvSpPr txBox="1"/>
          <p:nvPr/>
        </p:nvSpPr>
        <p:spPr>
          <a:xfrm>
            <a:off x="1408775" y="1204575"/>
            <a:ext cx="2958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veat"/>
                <a:ea typeface="Caveat"/>
                <a:cs typeface="Caveat"/>
                <a:sym typeface="Caveat"/>
              </a:rPr>
              <a:t>Kelsey &amp; Baby Niko</a:t>
            </a:r>
            <a:endParaRPr sz="1800">
              <a:solidFill>
                <a:schemeClr val="dk1"/>
              </a:solidFill>
              <a:latin typeface="Caveat"/>
              <a:ea typeface="Caveat"/>
              <a:cs typeface="Caveat"/>
              <a:sym typeface="Caveat"/>
            </a:endParaRPr>
          </a:p>
          <a:p>
            <a:pPr marL="0" lvl="0" indent="0" algn="l" rtl="0">
              <a:spcBef>
                <a:spcPts val="0"/>
              </a:spcBef>
              <a:spcAft>
                <a:spcPts val="0"/>
              </a:spcAft>
              <a:buNone/>
            </a:pPr>
            <a:r>
              <a:rPr lang="en" sz="1800">
                <a:solidFill>
                  <a:schemeClr val="dk1"/>
                </a:solidFill>
                <a:latin typeface="Caveat"/>
                <a:ea typeface="Caveat"/>
                <a:cs typeface="Caveat"/>
                <a:sym typeface="Caveat"/>
              </a:rPr>
              <a:t>Isabel - Doula</a:t>
            </a:r>
            <a:endParaRPr sz="1800">
              <a:solidFill>
                <a:schemeClr val="dk1"/>
              </a:solidFill>
              <a:latin typeface="Caveat"/>
              <a:ea typeface="Caveat"/>
              <a:cs typeface="Caveat"/>
              <a:sym typeface="Caveat"/>
            </a:endParaRPr>
          </a:p>
          <a:p>
            <a:pPr marL="0" lvl="0" indent="0" algn="l" rtl="0">
              <a:spcBef>
                <a:spcPts val="0"/>
              </a:spcBef>
              <a:spcAft>
                <a:spcPts val="0"/>
              </a:spcAft>
              <a:buNone/>
            </a:pPr>
            <a:r>
              <a:rPr lang="en" sz="1800">
                <a:solidFill>
                  <a:schemeClr val="dk1"/>
                </a:solidFill>
                <a:latin typeface="Caveat"/>
                <a:ea typeface="Caveat"/>
                <a:cs typeface="Caveat"/>
                <a:sym typeface="Caveat"/>
              </a:rPr>
              <a:t>Yara - Auntie</a:t>
            </a:r>
            <a:endParaRPr sz="1800">
              <a:solidFill>
                <a:schemeClr val="dk1"/>
              </a:solidFill>
              <a:latin typeface="Caveat"/>
              <a:ea typeface="Caveat"/>
              <a:cs typeface="Caveat"/>
              <a:sym typeface="Caveat"/>
            </a:endParaRPr>
          </a:p>
          <a:p>
            <a:pPr marL="0" lvl="0" indent="0" algn="l" rtl="0">
              <a:spcBef>
                <a:spcPts val="0"/>
              </a:spcBef>
              <a:spcAft>
                <a:spcPts val="0"/>
              </a:spcAft>
              <a:buNone/>
            </a:pPr>
            <a:r>
              <a:rPr lang="en" sz="1800">
                <a:solidFill>
                  <a:schemeClr val="dk1"/>
                </a:solidFill>
                <a:latin typeface="Caveat"/>
                <a:ea typeface="Caveat"/>
                <a:cs typeface="Caveat"/>
                <a:sym typeface="Caveat"/>
              </a:rPr>
              <a:t>Trisha - Nurse</a:t>
            </a:r>
            <a:endParaRPr sz="1800">
              <a:solidFill>
                <a:schemeClr val="dk1"/>
              </a:solidFill>
              <a:latin typeface="Caveat"/>
              <a:ea typeface="Caveat"/>
              <a:cs typeface="Caveat"/>
              <a:sym typeface="Caveat"/>
            </a:endParaRPr>
          </a:p>
          <a:p>
            <a:pPr marL="0" lvl="0" indent="0" algn="l" rtl="0">
              <a:spcBef>
                <a:spcPts val="0"/>
              </a:spcBef>
              <a:spcAft>
                <a:spcPts val="0"/>
              </a:spcAft>
              <a:buNone/>
            </a:pPr>
            <a:r>
              <a:rPr lang="en" sz="1800">
                <a:solidFill>
                  <a:schemeClr val="dk1"/>
                </a:solidFill>
                <a:latin typeface="Caveat"/>
                <a:ea typeface="Caveat"/>
                <a:cs typeface="Caveat"/>
                <a:sym typeface="Caveat"/>
              </a:rPr>
              <a:t>Whitney - Midwife</a:t>
            </a:r>
            <a:endParaRPr sz="1800">
              <a:solidFill>
                <a:schemeClr val="dk1"/>
              </a:solidFill>
              <a:latin typeface="Caveat"/>
              <a:ea typeface="Caveat"/>
              <a:cs typeface="Caveat"/>
              <a:sym typeface="Caveat"/>
            </a:endParaRPr>
          </a:p>
        </p:txBody>
      </p:sp>
      <p:sp>
        <p:nvSpPr>
          <p:cNvPr id="1570" name="Google Shape;1570;p170"/>
          <p:cNvSpPr txBox="1"/>
          <p:nvPr/>
        </p:nvSpPr>
        <p:spPr>
          <a:xfrm>
            <a:off x="222950" y="0"/>
            <a:ext cx="1763100" cy="6156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Source Sans Pro"/>
                <a:ea typeface="Source Sans Pro"/>
                <a:cs typeface="Source Sans Pro"/>
                <a:sym typeface="Source Sans Pro"/>
              </a:rPr>
              <a:t>DURING ADMISSION</a:t>
            </a:r>
            <a:endParaRPr b="1">
              <a:solidFill>
                <a:schemeClr val="lt1"/>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chemeClr val="lt1"/>
                </a:solidFill>
                <a:latin typeface="Source Sans Pro"/>
                <a:ea typeface="Source Sans Pro"/>
                <a:cs typeface="Source Sans Pro"/>
                <a:sym typeface="Source Sans Pro"/>
              </a:rPr>
              <a:t>BEFORE A HUDDLE</a:t>
            </a:r>
            <a:endParaRPr b="1">
              <a:solidFill>
                <a:schemeClr val="lt1"/>
              </a:solidFill>
              <a:latin typeface="Source Sans Pro"/>
              <a:ea typeface="Source Sans Pro"/>
              <a:cs typeface="Source Sans Pro"/>
              <a:sym typeface="Source Sans Pro"/>
            </a:endParaRPr>
          </a:p>
        </p:txBody>
      </p:sp>
      <p:sp>
        <p:nvSpPr>
          <p:cNvPr id="1571" name="Google Shape;1571;p170"/>
          <p:cNvSpPr txBox="1"/>
          <p:nvPr/>
        </p:nvSpPr>
        <p:spPr>
          <a:xfrm>
            <a:off x="1408775" y="3018375"/>
            <a:ext cx="29589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veat"/>
                <a:ea typeface="Caveat"/>
                <a:cs typeface="Caveat"/>
                <a:sym typeface="Caveat"/>
              </a:rPr>
              <a:t>go natural as long as possible</a:t>
            </a:r>
            <a:endParaRPr sz="1800">
              <a:solidFill>
                <a:schemeClr val="dk1"/>
              </a:solidFill>
              <a:latin typeface="Caveat"/>
              <a:ea typeface="Caveat"/>
              <a:cs typeface="Caveat"/>
              <a:sym typeface="Caveat"/>
            </a:endParaRPr>
          </a:p>
          <a:p>
            <a:pPr marL="0" lvl="0" indent="0" algn="l" rtl="0">
              <a:spcBef>
                <a:spcPts val="0"/>
              </a:spcBef>
              <a:spcAft>
                <a:spcPts val="0"/>
              </a:spcAft>
              <a:buNone/>
            </a:pPr>
            <a:r>
              <a:rPr lang="en" sz="1800">
                <a:solidFill>
                  <a:schemeClr val="dk1"/>
                </a:solidFill>
                <a:latin typeface="Caveat"/>
                <a:ea typeface="Caveat"/>
                <a:cs typeface="Caveat"/>
                <a:sym typeface="Caveat"/>
              </a:rPr>
              <a:t>pain coping with Isabel</a:t>
            </a:r>
            <a:endParaRPr sz="1800">
              <a:solidFill>
                <a:schemeClr val="dk1"/>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800">
                <a:solidFill>
                  <a:schemeClr val="dk1"/>
                </a:solidFill>
                <a:latin typeface="Caveat"/>
                <a:ea typeface="Caveat"/>
                <a:cs typeface="Caveat"/>
                <a:sym typeface="Caveat"/>
              </a:rPr>
              <a:t>Niko to Kelsey’s chest right away</a:t>
            </a:r>
            <a:endParaRPr sz="1800">
              <a:solidFill>
                <a:schemeClr val="dk1"/>
              </a:solidFill>
              <a:latin typeface="Caveat"/>
              <a:ea typeface="Caveat"/>
              <a:cs typeface="Caveat"/>
              <a:sym typeface="Caveat"/>
            </a:endParaRPr>
          </a:p>
          <a:p>
            <a:pPr marL="0" lvl="0" indent="0" algn="l" rtl="0">
              <a:spcBef>
                <a:spcPts val="0"/>
              </a:spcBef>
              <a:spcAft>
                <a:spcPts val="0"/>
              </a:spcAft>
              <a:buClr>
                <a:schemeClr val="dk1"/>
              </a:buClr>
              <a:buSzPts val="1100"/>
              <a:buFont typeface="Arial"/>
              <a:buNone/>
            </a:pPr>
            <a:r>
              <a:rPr lang="en" sz="1800">
                <a:solidFill>
                  <a:schemeClr val="dk1"/>
                </a:solidFill>
                <a:latin typeface="Caveat"/>
                <a:ea typeface="Caveat"/>
                <a:cs typeface="Caveat"/>
                <a:sym typeface="Caveat"/>
              </a:rPr>
              <a:t>breastfeed ASAP</a:t>
            </a:r>
            <a:endParaRPr sz="1800">
              <a:solidFill>
                <a:schemeClr val="dk1"/>
              </a:solidFill>
              <a:latin typeface="Caveat"/>
              <a:ea typeface="Caveat"/>
              <a:cs typeface="Caveat"/>
              <a:sym typeface="Caveat"/>
            </a:endParaRPr>
          </a:p>
          <a:p>
            <a:pPr marL="0" lvl="0" indent="0" algn="l" rtl="0">
              <a:spcBef>
                <a:spcPts val="0"/>
              </a:spcBef>
              <a:spcAft>
                <a:spcPts val="0"/>
              </a:spcAft>
              <a:buNone/>
            </a:pPr>
            <a:r>
              <a:rPr lang="en" sz="1800">
                <a:solidFill>
                  <a:schemeClr val="dk1"/>
                </a:solidFill>
                <a:latin typeface="Caveat"/>
                <a:ea typeface="Caveat"/>
                <a:cs typeface="Caveat"/>
                <a:sym typeface="Caveat"/>
              </a:rPr>
              <a:t>Kelsey or Yara with Niko all the time</a:t>
            </a:r>
            <a:endParaRPr sz="1800">
              <a:solidFill>
                <a:schemeClr val="dk1"/>
              </a:solidFill>
              <a:latin typeface="Caveat"/>
              <a:ea typeface="Caveat"/>
              <a:cs typeface="Caveat"/>
              <a:sym typeface="Caveat"/>
            </a:endParaRPr>
          </a:p>
        </p:txBody>
      </p:sp>
      <p:sp>
        <p:nvSpPr>
          <p:cNvPr id="1572" name="Google Shape;1572;p170"/>
          <p:cNvSpPr txBox="1"/>
          <p:nvPr/>
        </p:nvSpPr>
        <p:spPr>
          <a:xfrm>
            <a:off x="4943150" y="40650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veat"/>
                <a:ea typeface="Caveat"/>
                <a:cs typeface="Caveat"/>
                <a:sym typeface="Caveat"/>
              </a:rPr>
              <a:t>when Whitney comes in</a:t>
            </a:r>
            <a:endParaRPr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pic>
        <p:nvPicPr>
          <p:cNvPr id="1577" name="Google Shape;1577;p171"/>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1578" name="Google Shape;1578;p171"/>
          <p:cNvSpPr txBox="1">
            <a:spLocks noGrp="1"/>
          </p:cNvSpPr>
          <p:nvPr>
            <p:ph type="title"/>
          </p:nvPr>
        </p:nvSpPr>
        <p:spPr>
          <a:xfrm>
            <a:off x="0" y="11"/>
            <a:ext cx="32004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DOULAS</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SCENARIOS AND PRACTICE</a:t>
            </a:r>
            <a:endParaRPr/>
          </a:p>
        </p:txBody>
      </p:sp>
      <p:sp>
        <p:nvSpPr>
          <p:cNvPr id="1579" name="Google Shape;1579;p171"/>
          <p:cNvSpPr txBox="1">
            <a:spLocks noGrp="1"/>
          </p:cNvSpPr>
          <p:nvPr>
            <p:ph type="body" idx="2"/>
          </p:nvPr>
        </p:nvSpPr>
        <p:spPr>
          <a:xfrm>
            <a:off x="0" y="1717275"/>
            <a:ext cx="6187200" cy="3426900"/>
          </a:xfrm>
          <a:prstGeom prst="rect">
            <a:avLst/>
          </a:prstGeom>
          <a:solidFill>
            <a:srgbClr val="EEEEEE">
              <a:alpha val="75000"/>
            </a:srgbClr>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a:latin typeface="Source Sans Pro"/>
                <a:ea typeface="Source Sans Pro"/>
                <a:cs typeface="Source Sans Pro"/>
                <a:sym typeface="Source Sans Pro"/>
              </a:rPr>
              <a:t>ADMISSION HUDDLE</a:t>
            </a:r>
            <a:endParaRPr sz="1900">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 sz="1600" b="1">
                <a:latin typeface="Source Sans Pro"/>
                <a:ea typeface="Source Sans Pro"/>
                <a:cs typeface="Source Sans Pro"/>
                <a:sym typeface="Source Sans Pro"/>
              </a:rPr>
              <a:t>Midwife</a:t>
            </a:r>
            <a:r>
              <a:rPr lang="en" sz="1600">
                <a:latin typeface="Source Sans Pro"/>
                <a:ea typeface="Source Sans Pro"/>
                <a:cs typeface="Source Sans Pro"/>
                <a:sym typeface="Source Sans Pro"/>
              </a:rPr>
              <a:t>: “Okay, let’s huddle! Nurse Trisha let me know that your water is broken. Lots of first-time mamas have their water break first before labor starts. We can discuss a few options to ensure your labor continues progressing. I see that you are hoping to go natural as long as possible, so a first step could be walking around and bouncing on the ball with support from your doula and sister. We will monitor you closely in case there's any indication for augmenting your labor medically with Pitocin." </a:t>
            </a: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600" b="1">
                <a:latin typeface="Source Sans Pro"/>
                <a:ea typeface="Source Sans Pro"/>
                <a:cs typeface="Source Sans Pro"/>
                <a:sym typeface="Source Sans Pro"/>
              </a:rPr>
              <a:t>Kelsey</a:t>
            </a:r>
            <a:r>
              <a:rPr lang="en" sz="1600">
                <a:latin typeface="Source Sans Pro"/>
                <a:ea typeface="Source Sans Pro"/>
                <a:cs typeface="Source Sans Pro"/>
                <a:sym typeface="Source Sans Pro"/>
              </a:rPr>
              <a:t>: “That sounds good. I remember hearing about Pitocin during a prenatal visit and from Isabel. I think Yara had Pitocin too for her labor and found it to be really painful.”</a:t>
            </a:r>
            <a:endParaRPr sz="1600">
              <a:latin typeface="Source Sans Pro"/>
              <a:ea typeface="Source Sans Pro"/>
              <a:cs typeface="Source Sans Pro"/>
              <a:sym typeface="Source Sans Pr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pic>
        <p:nvPicPr>
          <p:cNvPr id="1584" name="Google Shape;1584;p172"/>
          <p:cNvPicPr preferRelativeResize="0"/>
          <p:nvPr/>
        </p:nvPicPr>
        <p:blipFill rotWithShape="1">
          <a:blip r:embed="rId3">
            <a:alphaModFix/>
          </a:blip>
          <a:srcRect b="15626"/>
          <a:stretch/>
        </p:blipFill>
        <p:spPr>
          <a:xfrm>
            <a:off x="0" y="0"/>
            <a:ext cx="9144000" cy="5143500"/>
          </a:xfrm>
          <a:prstGeom prst="rect">
            <a:avLst/>
          </a:prstGeom>
          <a:noFill/>
          <a:ln>
            <a:noFill/>
          </a:ln>
        </p:spPr>
      </p:pic>
      <p:sp>
        <p:nvSpPr>
          <p:cNvPr id="1585" name="Google Shape;1585;p172"/>
          <p:cNvSpPr txBox="1">
            <a:spLocks noGrp="1"/>
          </p:cNvSpPr>
          <p:nvPr>
            <p:ph type="body" idx="2"/>
          </p:nvPr>
        </p:nvSpPr>
        <p:spPr>
          <a:xfrm>
            <a:off x="0" y="1262100"/>
            <a:ext cx="6187200" cy="3881700"/>
          </a:xfrm>
          <a:prstGeom prst="rect">
            <a:avLst/>
          </a:prstGeom>
          <a:solidFill>
            <a:srgbClr val="EEEEEE">
              <a:alpha val="75000"/>
            </a:srgbClr>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a:latin typeface="Source Sans Pro"/>
                <a:ea typeface="Source Sans Pro"/>
                <a:cs typeface="Source Sans Pro"/>
                <a:sym typeface="Source Sans Pro"/>
              </a:rPr>
              <a:t>ADMISSION HUDDLE</a:t>
            </a:r>
            <a:endParaRPr sz="12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600" b="1">
                <a:latin typeface="Source Sans Pro"/>
                <a:ea typeface="Source Sans Pro"/>
                <a:cs typeface="Source Sans Pro"/>
                <a:sym typeface="Source Sans Pro"/>
              </a:rPr>
              <a:t>Midwife</a:t>
            </a:r>
            <a:r>
              <a:rPr lang="en" sz="1600">
                <a:latin typeface="Source Sans Pro"/>
                <a:ea typeface="Source Sans Pro"/>
                <a:cs typeface="Source Sans Pro"/>
                <a:sym typeface="Source Sans Pro"/>
              </a:rPr>
              <a:t>: “Right, so when your water breaks and you’re not in labor, we often give Pitocin to get it going. [explains pitocin]” </a:t>
            </a: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600" b="1">
                <a:latin typeface="Source Sans Pro"/>
                <a:ea typeface="Source Sans Pro"/>
                <a:cs typeface="Source Sans Pro"/>
                <a:sym typeface="Source Sans Pro"/>
              </a:rPr>
              <a:t>Kelsey</a:t>
            </a:r>
            <a:r>
              <a:rPr lang="en" sz="1600">
                <a:latin typeface="Source Sans Pro"/>
                <a:ea typeface="Source Sans Pro"/>
                <a:cs typeface="Source Sans Pro"/>
                <a:sym typeface="Source Sans Pro"/>
              </a:rPr>
              <a:t>: “Oh–am I </a:t>
            </a:r>
            <a:r>
              <a:rPr lang="en" sz="1600" i="1">
                <a:latin typeface="Source Sans Pro"/>
                <a:ea typeface="Source Sans Pro"/>
                <a:cs typeface="Source Sans Pro"/>
                <a:sym typeface="Source Sans Pro"/>
              </a:rPr>
              <a:t>not</a:t>
            </a:r>
            <a:r>
              <a:rPr lang="en" sz="1600">
                <a:latin typeface="Source Sans Pro"/>
                <a:ea typeface="Source Sans Pro"/>
                <a:cs typeface="Source Sans Pro"/>
                <a:sym typeface="Source Sans Pro"/>
              </a:rPr>
              <a:t> in labor? I’ve been having contractions ever since my water broke.”</a:t>
            </a: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600" b="1">
                <a:latin typeface="Source Sans Pro"/>
                <a:ea typeface="Source Sans Pro"/>
                <a:cs typeface="Source Sans Pro"/>
                <a:sym typeface="Source Sans Pro"/>
              </a:rPr>
              <a:t>Nurse</a:t>
            </a:r>
            <a:r>
              <a:rPr lang="en" sz="1600">
                <a:latin typeface="Source Sans Pro"/>
                <a:ea typeface="Source Sans Pro"/>
                <a:cs typeface="Source Sans Pro"/>
                <a:sym typeface="Source Sans Pro"/>
              </a:rPr>
              <a:t>: “The monitor shows you’re having contractions every 3-5 minutes, but you don’t seem to notice most of them. Does that sound right?”</a:t>
            </a: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6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600" b="1">
                <a:latin typeface="Source Sans Pro"/>
                <a:ea typeface="Source Sans Pro"/>
                <a:cs typeface="Source Sans Pro"/>
                <a:sym typeface="Source Sans Pro"/>
              </a:rPr>
              <a:t>Doula</a:t>
            </a:r>
            <a:r>
              <a:rPr lang="en" sz="1600">
                <a:latin typeface="Source Sans Pro"/>
                <a:ea typeface="Source Sans Pro"/>
                <a:cs typeface="Source Sans Pro"/>
                <a:sym typeface="Source Sans Pro"/>
              </a:rPr>
              <a:t>: “Kelsey was squeezing my hand and breathing really hard every 10 minutes, I’ve been timing it. Now she's doing that every 6 or 7 minutes, and she is squeezing my hand a lot harder. So I think Kelsey maybe </a:t>
            </a:r>
            <a:r>
              <a:rPr lang="en" sz="1600" i="1">
                <a:latin typeface="Source Sans Pro"/>
                <a:ea typeface="Source Sans Pro"/>
                <a:cs typeface="Source Sans Pro"/>
                <a:sym typeface="Source Sans Pro"/>
              </a:rPr>
              <a:t>is</a:t>
            </a:r>
            <a:r>
              <a:rPr lang="en" sz="1600">
                <a:latin typeface="Source Sans Pro"/>
                <a:ea typeface="Source Sans Pro"/>
                <a:cs typeface="Source Sans Pro"/>
                <a:sym typeface="Source Sans Pro"/>
              </a:rPr>
              <a:t> in labor?</a:t>
            </a:r>
            <a:endParaRPr sz="1600">
              <a:latin typeface="Source Sans Pro"/>
              <a:ea typeface="Source Sans Pro"/>
              <a:cs typeface="Source Sans Pro"/>
              <a:sym typeface="Source Sans Pro"/>
            </a:endParaRPr>
          </a:p>
        </p:txBody>
      </p:sp>
      <p:sp>
        <p:nvSpPr>
          <p:cNvPr id="1586" name="Google Shape;1586;p172"/>
          <p:cNvSpPr txBox="1">
            <a:spLocks noGrp="1"/>
          </p:cNvSpPr>
          <p:nvPr>
            <p:ph type="title"/>
          </p:nvPr>
        </p:nvSpPr>
        <p:spPr>
          <a:xfrm>
            <a:off x="0" y="11"/>
            <a:ext cx="3200400" cy="864900"/>
          </a:xfrm>
          <a:prstGeom prst="rect">
            <a:avLst/>
          </a:prstGeom>
          <a:solidFill>
            <a:schemeClr val="lt2"/>
          </a:solidFill>
        </p:spPr>
        <p:txBody>
          <a:bodyPr spcFirstLastPara="1" wrap="square" lIns="91425" tIns="91425" rIns="91425" bIns="91425" anchor="t" anchorCtr="0">
            <a:spAutoFit/>
          </a:bodyPr>
          <a:lstStyle/>
          <a:p>
            <a:pPr marL="0" lvl="0" indent="0" algn="l" rtl="0">
              <a:spcBef>
                <a:spcPts val="0"/>
              </a:spcBef>
              <a:spcAft>
                <a:spcPts val="0"/>
              </a:spcAft>
              <a:buNone/>
            </a:pPr>
            <a:r>
              <a:rPr lang="en"/>
              <a:t>DOULAS</a:t>
            </a:r>
            <a:endParaRPr/>
          </a:p>
          <a:p>
            <a:pPr marL="0" lvl="0" indent="0" algn="l" rtl="0">
              <a:lnSpc>
                <a:spcPct val="90000"/>
              </a:lnSpc>
              <a:spcBef>
                <a:spcPts val="0"/>
              </a:spcBef>
              <a:spcAft>
                <a:spcPts val="1600"/>
              </a:spcAft>
              <a:buNone/>
            </a:pPr>
            <a:r>
              <a:rPr lang="en" sz="1800">
                <a:solidFill>
                  <a:schemeClr val="dk2"/>
                </a:solidFill>
                <a:latin typeface="Source Sans Pro"/>
                <a:ea typeface="Source Sans Pro"/>
                <a:cs typeface="Source Sans Pro"/>
                <a:sym typeface="Source Sans Pro"/>
              </a:rPr>
              <a:t>SCENARIOS AND PRACTICE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68"/>
          <p:cNvSpPr/>
          <p:nvPr/>
        </p:nvSpPr>
        <p:spPr>
          <a:xfrm>
            <a:off x="225900" y="849475"/>
            <a:ext cx="8918100" cy="4059300"/>
          </a:xfrm>
          <a:prstGeom prst="rect">
            <a:avLst/>
          </a:prstGeom>
          <a:solidFill>
            <a:srgbClr val="F4F7F7">
              <a:alpha val="6000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solidFill>
                <a:srgbClr val="5B6770"/>
              </a:solidFill>
            </a:endParaRPr>
          </a:p>
        </p:txBody>
      </p:sp>
      <p:sp>
        <p:nvSpPr>
          <p:cNvPr id="824" name="Google Shape;824;p168"/>
          <p:cNvSpPr txBox="1"/>
          <p:nvPr/>
        </p:nvSpPr>
        <p:spPr>
          <a:xfrm>
            <a:off x="813125" y="3606575"/>
            <a:ext cx="33435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latin typeface="Source Sans Pro"/>
                <a:ea typeface="Source Sans Pro"/>
                <a:cs typeface="Source Sans Pro"/>
                <a:sym typeface="Source Sans Pro"/>
              </a:rPr>
              <a:t>Discuss preferences;</a:t>
            </a:r>
            <a:r>
              <a:rPr lang="en" sz="1600">
                <a:solidFill>
                  <a:schemeClr val="dk1"/>
                </a:solidFill>
                <a:latin typeface="Source Sans Pro"/>
                <a:ea typeface="Source Sans Pro"/>
                <a:cs typeface="Source Sans Pro"/>
                <a:sym typeface="Source Sans Pro"/>
              </a:rPr>
              <a:t> </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care plans for mom, baby, and</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labor progress*; and expectations for the next huddle</a:t>
            </a:r>
            <a:endParaRPr sz="1600"/>
          </a:p>
        </p:txBody>
      </p:sp>
      <p:sp>
        <p:nvSpPr>
          <p:cNvPr id="825" name="Google Shape;825;p168"/>
          <p:cNvSpPr txBox="1"/>
          <p:nvPr/>
        </p:nvSpPr>
        <p:spPr>
          <a:xfrm>
            <a:off x="813125" y="1737125"/>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Source Sans Pro"/>
                <a:ea typeface="Source Sans Pro"/>
                <a:cs typeface="Source Sans Pro"/>
                <a:sym typeface="Source Sans Pro"/>
              </a:rPr>
              <a:t>The </a:t>
            </a:r>
            <a:r>
              <a:rPr lang="en" sz="1600" b="1">
                <a:solidFill>
                  <a:schemeClr val="dk1"/>
                </a:solidFill>
                <a:latin typeface="Source Sans Pro"/>
                <a:ea typeface="Source Sans Pro"/>
                <a:cs typeface="Source Sans Pro"/>
                <a:sym typeface="Source Sans Pro"/>
              </a:rPr>
              <a:t>entire direct care team,</a:t>
            </a:r>
            <a:r>
              <a:rPr lang="en" sz="1600">
                <a:solidFill>
                  <a:schemeClr val="dk1"/>
                </a:solidFill>
                <a:latin typeface="Source Sans Pro"/>
                <a:ea typeface="Source Sans Pro"/>
                <a:cs typeface="Source Sans Pro"/>
                <a:sym typeface="Source Sans Pro"/>
              </a:rPr>
              <a:t> including the person in labor </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and their support</a:t>
            </a:r>
            <a:endParaRPr sz="1600"/>
          </a:p>
        </p:txBody>
      </p:sp>
      <p:sp>
        <p:nvSpPr>
          <p:cNvPr id="826" name="Google Shape;826;p168"/>
          <p:cNvSpPr txBox="1">
            <a:spLocks noGrp="1"/>
          </p:cNvSpPr>
          <p:nvPr>
            <p:ph type="title" idx="4294967295"/>
          </p:nvPr>
        </p:nvSpPr>
        <p:spPr>
          <a:xfrm>
            <a:off x="813125" y="283811"/>
            <a:ext cx="73152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Source Sans Pro"/>
                <a:ea typeface="Source Sans Pro"/>
                <a:cs typeface="Source Sans Pro"/>
                <a:sym typeface="Source Sans Pro"/>
              </a:rPr>
              <a:t>TeamBirth Huddles:</a:t>
            </a:r>
            <a:endParaRPr sz="2200">
              <a:latin typeface="Source Sans Pro"/>
              <a:ea typeface="Source Sans Pro"/>
              <a:cs typeface="Source Sans Pro"/>
              <a:sym typeface="Source Sans Pro"/>
            </a:endParaRPr>
          </a:p>
        </p:txBody>
      </p:sp>
      <p:sp>
        <p:nvSpPr>
          <p:cNvPr id="827" name="Google Shape;827;p168"/>
          <p:cNvSpPr txBox="1"/>
          <p:nvPr/>
        </p:nvSpPr>
        <p:spPr>
          <a:xfrm>
            <a:off x="813125" y="1028113"/>
            <a:ext cx="1672200" cy="785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3900" b="1">
                <a:solidFill>
                  <a:srgbClr val="00ACC5"/>
                </a:solidFill>
                <a:latin typeface="Source Sans Pro"/>
                <a:ea typeface="Source Sans Pro"/>
                <a:cs typeface="Source Sans Pro"/>
                <a:sym typeface="Source Sans Pro"/>
              </a:rPr>
              <a:t>WHO</a:t>
            </a:r>
            <a:endParaRPr sz="3300" b="1">
              <a:solidFill>
                <a:srgbClr val="00ACC5"/>
              </a:solidFill>
              <a:latin typeface="Source Sans Pro"/>
              <a:ea typeface="Source Sans Pro"/>
              <a:cs typeface="Source Sans Pro"/>
              <a:sym typeface="Source Sans Pro"/>
            </a:endParaRPr>
          </a:p>
        </p:txBody>
      </p:sp>
      <p:cxnSp>
        <p:nvCxnSpPr>
          <p:cNvPr id="828" name="Google Shape;828;p168"/>
          <p:cNvCxnSpPr/>
          <p:nvPr/>
        </p:nvCxnSpPr>
        <p:spPr>
          <a:xfrm>
            <a:off x="813125" y="1722175"/>
            <a:ext cx="2414700" cy="0"/>
          </a:xfrm>
          <a:prstGeom prst="straightConnector1">
            <a:avLst/>
          </a:prstGeom>
          <a:noFill/>
          <a:ln w="9525" cap="flat" cmpd="sng">
            <a:solidFill>
              <a:schemeClr val="accent1"/>
            </a:solidFill>
            <a:prstDash val="solid"/>
            <a:round/>
            <a:headEnd type="none" w="med" len="med"/>
            <a:tailEnd type="none" w="med" len="med"/>
          </a:ln>
        </p:spPr>
      </p:cxnSp>
      <p:sp>
        <p:nvSpPr>
          <p:cNvPr id="829" name="Google Shape;829;p168"/>
          <p:cNvSpPr txBox="1"/>
          <p:nvPr/>
        </p:nvSpPr>
        <p:spPr>
          <a:xfrm>
            <a:off x="813125" y="2912525"/>
            <a:ext cx="1672200" cy="785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3900" b="1">
                <a:solidFill>
                  <a:srgbClr val="00ACC5"/>
                </a:solidFill>
                <a:latin typeface="Source Sans Pro"/>
                <a:ea typeface="Source Sans Pro"/>
                <a:cs typeface="Source Sans Pro"/>
                <a:sym typeface="Source Sans Pro"/>
              </a:rPr>
              <a:t>WHAT</a:t>
            </a:r>
            <a:endParaRPr sz="3300" b="1">
              <a:solidFill>
                <a:srgbClr val="00ACC5"/>
              </a:solidFill>
              <a:latin typeface="Source Sans Pro"/>
              <a:ea typeface="Source Sans Pro"/>
              <a:cs typeface="Source Sans Pro"/>
              <a:sym typeface="Source Sans Pro"/>
            </a:endParaRPr>
          </a:p>
        </p:txBody>
      </p:sp>
      <p:cxnSp>
        <p:nvCxnSpPr>
          <p:cNvPr id="830" name="Google Shape;830;p168"/>
          <p:cNvCxnSpPr/>
          <p:nvPr/>
        </p:nvCxnSpPr>
        <p:spPr>
          <a:xfrm>
            <a:off x="813125" y="3606575"/>
            <a:ext cx="2348100" cy="0"/>
          </a:xfrm>
          <a:prstGeom prst="straightConnector1">
            <a:avLst/>
          </a:prstGeom>
          <a:noFill/>
          <a:ln w="9525" cap="flat" cmpd="sng">
            <a:solidFill>
              <a:schemeClr val="accent1"/>
            </a:solidFill>
            <a:prstDash val="solid"/>
            <a:round/>
            <a:headEnd type="none" w="med" len="med"/>
            <a:tailEnd type="none" w="med" len="med"/>
          </a:ln>
        </p:spPr>
      </p:cxnSp>
      <p:sp>
        <p:nvSpPr>
          <p:cNvPr id="831" name="Google Shape;831;p168"/>
          <p:cNvSpPr txBox="1"/>
          <p:nvPr/>
        </p:nvSpPr>
        <p:spPr>
          <a:xfrm>
            <a:off x="5651275" y="1028113"/>
            <a:ext cx="1672200" cy="785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3900" b="1">
                <a:solidFill>
                  <a:srgbClr val="00ACC5"/>
                </a:solidFill>
                <a:latin typeface="Source Sans Pro"/>
                <a:ea typeface="Source Sans Pro"/>
                <a:cs typeface="Source Sans Pro"/>
                <a:sym typeface="Source Sans Pro"/>
              </a:rPr>
              <a:t>WHEN</a:t>
            </a:r>
            <a:endParaRPr sz="3300" b="1">
              <a:solidFill>
                <a:srgbClr val="00ACC5"/>
              </a:solidFill>
              <a:latin typeface="Source Sans Pro"/>
              <a:ea typeface="Source Sans Pro"/>
              <a:cs typeface="Source Sans Pro"/>
              <a:sym typeface="Source Sans Pro"/>
            </a:endParaRPr>
          </a:p>
        </p:txBody>
      </p:sp>
      <p:sp>
        <p:nvSpPr>
          <p:cNvPr id="832" name="Google Shape;832;p168"/>
          <p:cNvSpPr txBox="1"/>
          <p:nvPr/>
        </p:nvSpPr>
        <p:spPr>
          <a:xfrm>
            <a:off x="5651275" y="2912525"/>
            <a:ext cx="1672200" cy="785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3900" b="1">
                <a:solidFill>
                  <a:srgbClr val="00ACC5"/>
                </a:solidFill>
                <a:latin typeface="Source Sans Pro"/>
                <a:ea typeface="Source Sans Pro"/>
                <a:cs typeface="Source Sans Pro"/>
                <a:sym typeface="Source Sans Pro"/>
              </a:rPr>
              <a:t>WHY</a:t>
            </a:r>
            <a:endParaRPr sz="3300" b="1">
              <a:solidFill>
                <a:srgbClr val="00ACC5"/>
              </a:solidFill>
              <a:latin typeface="Source Sans Pro"/>
              <a:ea typeface="Source Sans Pro"/>
              <a:cs typeface="Source Sans Pro"/>
              <a:sym typeface="Source Sans Pro"/>
            </a:endParaRPr>
          </a:p>
        </p:txBody>
      </p:sp>
      <p:sp>
        <p:nvSpPr>
          <p:cNvPr id="833" name="Google Shape;833;p168"/>
          <p:cNvSpPr txBox="1"/>
          <p:nvPr/>
        </p:nvSpPr>
        <p:spPr>
          <a:xfrm>
            <a:off x="5651275" y="1717975"/>
            <a:ext cx="3545700" cy="9234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1600">
                <a:solidFill>
                  <a:schemeClr val="dk1"/>
                </a:solidFill>
                <a:latin typeface="Source Sans Pro"/>
                <a:ea typeface="Source Sans Pro"/>
                <a:cs typeface="Source Sans Pro"/>
                <a:sym typeface="Source Sans Pro"/>
              </a:rPr>
              <a:t>At </a:t>
            </a:r>
            <a:r>
              <a:rPr lang="en" sz="1600" b="1">
                <a:solidFill>
                  <a:schemeClr val="dk1"/>
                </a:solidFill>
                <a:latin typeface="Source Sans Pro"/>
                <a:ea typeface="Source Sans Pro"/>
                <a:cs typeface="Source Sans Pro"/>
                <a:sym typeface="Source Sans Pro"/>
              </a:rPr>
              <a:t>admission</a:t>
            </a:r>
            <a:r>
              <a:rPr lang="en" sz="1600">
                <a:solidFill>
                  <a:schemeClr val="dk1"/>
                </a:solidFill>
                <a:latin typeface="Source Sans Pro"/>
                <a:ea typeface="Source Sans Pro"/>
                <a:cs typeface="Source Sans Pro"/>
                <a:sym typeface="Source Sans Pro"/>
              </a:rPr>
              <a:t> and at </a:t>
            </a:r>
            <a:r>
              <a:rPr lang="en" sz="1600" b="1">
                <a:solidFill>
                  <a:schemeClr val="dk1"/>
                </a:solidFill>
                <a:latin typeface="Source Sans Pro"/>
                <a:ea typeface="Source Sans Pro"/>
                <a:cs typeface="Source Sans Pro"/>
                <a:sym typeface="Source Sans Pro"/>
              </a:rPr>
              <a:t>major decision</a:t>
            </a:r>
            <a:r>
              <a:rPr lang="en" sz="1600">
                <a:solidFill>
                  <a:schemeClr val="dk1"/>
                </a:solidFill>
                <a:latin typeface="Source Sans Pro"/>
                <a:ea typeface="Source Sans Pro"/>
                <a:cs typeface="Source Sans Pro"/>
                <a:sym typeface="Source Sans Pro"/>
              </a:rPr>
              <a:t> points or </a:t>
            </a:r>
            <a:r>
              <a:rPr lang="en" sz="1600" b="1">
                <a:solidFill>
                  <a:schemeClr val="dk1"/>
                </a:solidFill>
                <a:latin typeface="Source Sans Pro"/>
                <a:ea typeface="Source Sans Pro"/>
                <a:cs typeface="Source Sans Pro"/>
                <a:sym typeface="Source Sans Pro"/>
              </a:rPr>
              <a:t>changes</a:t>
            </a:r>
            <a:r>
              <a:rPr lang="en" sz="1600">
                <a:solidFill>
                  <a:schemeClr val="dk1"/>
                </a:solidFill>
                <a:latin typeface="Source Sans Pro"/>
                <a:ea typeface="Source Sans Pro"/>
                <a:cs typeface="Source Sans Pro"/>
                <a:sym typeface="Source Sans Pro"/>
              </a:rPr>
              <a:t> in care plans throughout labor and postpartum</a:t>
            </a:r>
            <a:endParaRPr sz="1600"/>
          </a:p>
        </p:txBody>
      </p:sp>
      <p:sp>
        <p:nvSpPr>
          <p:cNvPr id="834" name="Google Shape;834;p168"/>
          <p:cNvSpPr txBox="1"/>
          <p:nvPr/>
        </p:nvSpPr>
        <p:spPr>
          <a:xfrm>
            <a:off x="5651275" y="3608675"/>
            <a:ext cx="3343500" cy="9234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1600">
                <a:solidFill>
                  <a:schemeClr val="dk1"/>
                </a:solidFill>
                <a:latin typeface="Source Sans Pro"/>
                <a:ea typeface="Source Sans Pro"/>
                <a:cs typeface="Source Sans Pro"/>
                <a:sym typeface="Source Sans Pro"/>
              </a:rPr>
              <a:t>Give all team members the </a:t>
            </a:r>
            <a:r>
              <a:rPr lang="en" sz="1600" b="1">
                <a:solidFill>
                  <a:schemeClr val="dk1"/>
                </a:solidFill>
                <a:latin typeface="Source Sans Pro"/>
                <a:ea typeface="Source Sans Pro"/>
                <a:cs typeface="Source Sans Pro"/>
                <a:sym typeface="Source Sans Pro"/>
              </a:rPr>
              <a:t>opportunity to participate</a:t>
            </a:r>
            <a:r>
              <a:rPr lang="en" sz="1600">
                <a:solidFill>
                  <a:schemeClr val="dk1"/>
                </a:solidFill>
                <a:latin typeface="Source Sans Pro"/>
                <a:ea typeface="Source Sans Pro"/>
                <a:cs typeface="Source Sans Pro"/>
                <a:sym typeface="Source Sans Pro"/>
              </a:rPr>
              <a:t> </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in shared decision-making</a:t>
            </a:r>
            <a:endParaRPr sz="1600"/>
          </a:p>
        </p:txBody>
      </p:sp>
      <p:cxnSp>
        <p:nvCxnSpPr>
          <p:cNvPr id="835" name="Google Shape;835;p168"/>
          <p:cNvCxnSpPr/>
          <p:nvPr/>
        </p:nvCxnSpPr>
        <p:spPr>
          <a:xfrm>
            <a:off x="5651275" y="1722175"/>
            <a:ext cx="2833800" cy="0"/>
          </a:xfrm>
          <a:prstGeom prst="straightConnector1">
            <a:avLst/>
          </a:prstGeom>
          <a:noFill/>
          <a:ln w="9525" cap="flat" cmpd="sng">
            <a:solidFill>
              <a:schemeClr val="accent1"/>
            </a:solidFill>
            <a:prstDash val="solid"/>
            <a:round/>
            <a:headEnd type="none" w="med" len="med"/>
            <a:tailEnd type="none" w="med" len="med"/>
          </a:ln>
        </p:spPr>
      </p:cxnSp>
      <p:cxnSp>
        <p:nvCxnSpPr>
          <p:cNvPr id="836" name="Google Shape;836;p168"/>
          <p:cNvCxnSpPr/>
          <p:nvPr/>
        </p:nvCxnSpPr>
        <p:spPr>
          <a:xfrm>
            <a:off x="5651275" y="3608675"/>
            <a:ext cx="2693400" cy="0"/>
          </a:xfrm>
          <a:prstGeom prst="straightConnector1">
            <a:avLst/>
          </a:prstGeom>
          <a:noFill/>
          <a:ln w="9525" cap="flat" cmpd="sng">
            <a:solidFill>
              <a:schemeClr val="accent1"/>
            </a:solidFill>
            <a:prstDash val="solid"/>
            <a:round/>
            <a:headEnd type="none" w="med" len="med"/>
            <a:tailEnd type="none" w="med" len="med"/>
          </a:ln>
        </p:spPr>
      </p:cxnSp>
      <p:sp>
        <p:nvSpPr>
          <p:cNvPr id="837" name="Google Shape;837;p168"/>
          <p:cNvSpPr txBox="1"/>
          <p:nvPr/>
        </p:nvSpPr>
        <p:spPr>
          <a:xfrm>
            <a:off x="563650" y="4841500"/>
            <a:ext cx="8580300" cy="51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444444"/>
                </a:solidFill>
                <a:latin typeface="Source Sans Pro"/>
                <a:ea typeface="Source Sans Pro"/>
                <a:cs typeface="Source Sans Pro"/>
                <a:sym typeface="Source Sans Pro"/>
              </a:rPr>
              <a:t>* ‘Labor progress’ refers to the laboring uterus and cervix. Plans for progress should also be discussed in postpartum and newborn huddles.</a:t>
            </a:r>
            <a:endParaRPr>
              <a:latin typeface="Source Sans Pro"/>
              <a:ea typeface="Source Sans Pro"/>
              <a:cs typeface="Source Sans Pro"/>
              <a:sym typeface="Source Sans Pro"/>
            </a:endParaRPr>
          </a:p>
        </p:txBody>
      </p:sp>
      <p:pic>
        <p:nvPicPr>
          <p:cNvPr id="838" name="Google Shape;838;p168"/>
          <p:cNvPicPr preferRelativeResize="0"/>
          <p:nvPr/>
        </p:nvPicPr>
        <p:blipFill>
          <a:blip r:embed="rId3">
            <a:alphaModFix/>
          </a:blip>
          <a:stretch>
            <a:fillRect/>
          </a:stretch>
        </p:blipFill>
        <p:spPr>
          <a:xfrm>
            <a:off x="3073049" y="2076323"/>
            <a:ext cx="2693402" cy="169257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pic>
        <p:nvPicPr>
          <p:cNvPr id="1591" name="Google Shape;1591;p173"/>
          <p:cNvPicPr preferRelativeResize="0"/>
          <p:nvPr/>
        </p:nvPicPr>
        <p:blipFill rotWithShape="1">
          <a:blip r:embed="rId3">
            <a:alphaModFix/>
          </a:blip>
          <a:srcRect b="13066"/>
          <a:stretch/>
        </p:blipFill>
        <p:spPr>
          <a:xfrm>
            <a:off x="742538" y="0"/>
            <a:ext cx="7658920" cy="5143498"/>
          </a:xfrm>
          <a:prstGeom prst="rect">
            <a:avLst/>
          </a:prstGeom>
          <a:noFill/>
          <a:ln>
            <a:noFill/>
          </a:ln>
        </p:spPr>
      </p:pic>
      <p:sp>
        <p:nvSpPr>
          <p:cNvPr id="1592" name="Google Shape;1592;p173"/>
          <p:cNvSpPr txBox="1"/>
          <p:nvPr/>
        </p:nvSpPr>
        <p:spPr>
          <a:xfrm>
            <a:off x="222950" y="0"/>
            <a:ext cx="1955700" cy="4002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Source Sans Pro"/>
                <a:ea typeface="Source Sans Pro"/>
                <a:cs typeface="Source Sans Pro"/>
                <a:sym typeface="Source Sans Pro"/>
              </a:rPr>
              <a:t>ADMISSION HUDDLE</a:t>
            </a:r>
            <a:endParaRPr b="1">
              <a:solidFill>
                <a:schemeClr val="lt1"/>
              </a:solidFill>
              <a:latin typeface="Source Sans Pro"/>
              <a:ea typeface="Source Sans Pro"/>
              <a:cs typeface="Source Sans Pro"/>
              <a:sym typeface="Source Sans Pro"/>
            </a:endParaRPr>
          </a:p>
        </p:txBody>
      </p:sp>
      <p:sp>
        <p:nvSpPr>
          <p:cNvPr id="1593" name="Google Shape;1593;p173"/>
          <p:cNvSpPr txBox="1"/>
          <p:nvPr/>
        </p:nvSpPr>
        <p:spPr>
          <a:xfrm>
            <a:off x="1408775" y="1204575"/>
            <a:ext cx="2958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999999"/>
                </a:solidFill>
                <a:latin typeface="Caveat"/>
                <a:ea typeface="Caveat"/>
                <a:cs typeface="Caveat"/>
                <a:sym typeface="Caveat"/>
              </a:rPr>
              <a:t>Kelsey &amp; Baby Niko</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Isabel - Doula</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Yara - Auntie</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Trisha - Nurse</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Whitney - Midwife</a:t>
            </a:r>
            <a:endParaRPr sz="1800">
              <a:solidFill>
                <a:srgbClr val="999999"/>
              </a:solidFill>
              <a:latin typeface="Caveat"/>
              <a:ea typeface="Caveat"/>
              <a:cs typeface="Caveat"/>
              <a:sym typeface="Caveat"/>
            </a:endParaRPr>
          </a:p>
        </p:txBody>
      </p:sp>
      <p:sp>
        <p:nvSpPr>
          <p:cNvPr id="1594" name="Google Shape;1594;p173"/>
          <p:cNvSpPr txBox="1"/>
          <p:nvPr/>
        </p:nvSpPr>
        <p:spPr>
          <a:xfrm>
            <a:off x="1408775" y="3018375"/>
            <a:ext cx="29589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999999"/>
                </a:solidFill>
                <a:latin typeface="Caveat"/>
                <a:ea typeface="Caveat"/>
                <a:cs typeface="Caveat"/>
                <a:sym typeface="Caveat"/>
              </a:rPr>
              <a:t>go natural as long as possible</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pain coping with Isabel</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Niko to Kelsey’s chest right away</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breastfeed ASAP</a:t>
            </a:r>
            <a:endParaRPr sz="1800">
              <a:solidFill>
                <a:srgbClr val="999999"/>
              </a:solidFill>
              <a:latin typeface="Caveat"/>
              <a:ea typeface="Caveat"/>
              <a:cs typeface="Caveat"/>
              <a:sym typeface="Caveat"/>
            </a:endParaRPr>
          </a:p>
          <a:p>
            <a:pPr marL="0" lvl="0" indent="0" algn="l" rtl="0">
              <a:spcBef>
                <a:spcPts val="0"/>
              </a:spcBef>
              <a:spcAft>
                <a:spcPts val="0"/>
              </a:spcAft>
              <a:buNone/>
            </a:pPr>
            <a:r>
              <a:rPr lang="en" sz="1800">
                <a:solidFill>
                  <a:srgbClr val="999999"/>
                </a:solidFill>
                <a:latin typeface="Caveat"/>
                <a:ea typeface="Caveat"/>
                <a:cs typeface="Caveat"/>
                <a:sym typeface="Caveat"/>
              </a:rPr>
              <a:t>Kelsey or Yara with Niko all the time</a:t>
            </a:r>
            <a:endParaRPr sz="1800">
              <a:solidFill>
                <a:srgbClr val="999999"/>
              </a:solidFill>
              <a:latin typeface="Caveat"/>
              <a:ea typeface="Caveat"/>
              <a:cs typeface="Caveat"/>
              <a:sym typeface="Caveat"/>
            </a:endParaRPr>
          </a:p>
        </p:txBody>
      </p:sp>
      <p:sp>
        <p:nvSpPr>
          <p:cNvPr id="1595" name="Google Shape;1595;p173"/>
          <p:cNvSpPr txBox="1"/>
          <p:nvPr/>
        </p:nvSpPr>
        <p:spPr>
          <a:xfrm>
            <a:off x="4762925" y="4006900"/>
            <a:ext cx="3416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veat"/>
                <a:ea typeface="Caveat"/>
                <a:cs typeface="Caveat"/>
                <a:sym typeface="Caveat"/>
              </a:rPr>
              <a:t>in 2-3 hours</a:t>
            </a:r>
            <a:endParaRPr sz="1800">
              <a:solidFill>
                <a:schemeClr val="dk1"/>
              </a:solidFill>
              <a:latin typeface="Caveat"/>
              <a:ea typeface="Caveat"/>
              <a:cs typeface="Caveat"/>
              <a:sym typeface="Caveat"/>
            </a:endParaRPr>
          </a:p>
          <a:p>
            <a:pPr marL="0" lvl="0" indent="0" algn="l" rtl="0">
              <a:spcBef>
                <a:spcPts val="0"/>
              </a:spcBef>
              <a:spcAft>
                <a:spcPts val="0"/>
              </a:spcAft>
              <a:buNone/>
            </a:pPr>
            <a:r>
              <a:rPr lang="en" sz="1800">
                <a:solidFill>
                  <a:schemeClr val="dk1"/>
                </a:solidFill>
                <a:latin typeface="Caveat"/>
                <a:ea typeface="Caveat"/>
                <a:cs typeface="Caveat"/>
                <a:sym typeface="Caveat"/>
              </a:rPr>
              <a:t>after the next exam, if we need to</a:t>
            </a:r>
            <a:endParaRPr sz="1800">
              <a:solidFill>
                <a:schemeClr val="dk1"/>
              </a:solidFill>
              <a:latin typeface="Caveat"/>
              <a:ea typeface="Caveat"/>
              <a:cs typeface="Caveat"/>
              <a:sym typeface="Caveat"/>
            </a:endParaRPr>
          </a:p>
        </p:txBody>
      </p:sp>
      <p:sp>
        <p:nvSpPr>
          <p:cNvPr id="1596" name="Google Shape;1596;p173"/>
          <p:cNvSpPr txBox="1"/>
          <p:nvPr/>
        </p:nvSpPr>
        <p:spPr>
          <a:xfrm>
            <a:off x="5400175" y="2931113"/>
            <a:ext cx="46665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Caveat"/>
                <a:ea typeface="Caveat"/>
                <a:cs typeface="Caveat"/>
                <a:sym typeface="Caveat"/>
              </a:rPr>
              <a:t>try lots of moves now</a:t>
            </a:r>
            <a:endParaRPr sz="18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800">
                <a:solidFill>
                  <a:schemeClr val="dk1"/>
                </a:solidFill>
                <a:latin typeface="Caveat"/>
                <a:ea typeface="Caveat"/>
                <a:cs typeface="Caveat"/>
                <a:sym typeface="Caveat"/>
              </a:rPr>
              <a:t>start Pitocin later if needed</a:t>
            </a:r>
            <a:endParaRPr sz="1800">
              <a:solidFill>
                <a:schemeClr val="dk1"/>
              </a:solidFill>
              <a:latin typeface="Caveat"/>
              <a:ea typeface="Caveat"/>
              <a:cs typeface="Caveat"/>
              <a:sym typeface="Caveat"/>
            </a:endParaRPr>
          </a:p>
        </p:txBody>
      </p:sp>
      <p:sp>
        <p:nvSpPr>
          <p:cNvPr id="1597" name="Google Shape;1597;p173"/>
          <p:cNvSpPr txBox="1"/>
          <p:nvPr/>
        </p:nvSpPr>
        <p:spPr>
          <a:xfrm>
            <a:off x="5400175" y="2065875"/>
            <a:ext cx="2406900" cy="40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800">
                <a:solidFill>
                  <a:schemeClr val="dk1"/>
                </a:solidFill>
                <a:latin typeface="Caveat"/>
                <a:ea typeface="Caveat"/>
                <a:cs typeface="Caveat"/>
                <a:sym typeface="Caveat"/>
              </a:rPr>
              <a:t> Listen on &amp; off </a:t>
            </a:r>
            <a:endParaRPr sz="1800">
              <a:solidFill>
                <a:schemeClr val="dk1"/>
              </a:solidFill>
              <a:latin typeface="Trebuchet MS"/>
              <a:ea typeface="Trebuchet MS"/>
              <a:cs typeface="Trebuchet MS"/>
              <a:sym typeface="Trebuchet MS"/>
            </a:endParaRPr>
          </a:p>
        </p:txBody>
      </p:sp>
      <p:sp>
        <p:nvSpPr>
          <p:cNvPr id="1598" name="Google Shape;1598;p173"/>
          <p:cNvSpPr txBox="1"/>
          <p:nvPr/>
        </p:nvSpPr>
        <p:spPr>
          <a:xfrm>
            <a:off x="5400175" y="1318575"/>
            <a:ext cx="34167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Caveat"/>
                <a:ea typeface="Caveat"/>
                <a:cs typeface="Caveat"/>
                <a:sym typeface="Caveat"/>
              </a:rPr>
              <a:t>Eat a snack! </a:t>
            </a:r>
            <a:endParaRPr sz="1800">
              <a:solidFill>
                <a:schemeClr val="dk1"/>
              </a:solidFill>
              <a:latin typeface="Caveat"/>
              <a:ea typeface="Caveat"/>
              <a:cs typeface="Caveat"/>
              <a:sym typeface="Caveat"/>
            </a:endParaRPr>
          </a:p>
          <a:p>
            <a:pPr marL="0" lvl="0" indent="0" algn="l" rtl="0">
              <a:lnSpc>
                <a:spcPct val="115000"/>
              </a:lnSpc>
              <a:spcBef>
                <a:spcPts val="0"/>
              </a:spcBef>
              <a:spcAft>
                <a:spcPts val="0"/>
              </a:spcAft>
              <a:buNone/>
            </a:pPr>
            <a:r>
              <a:rPr lang="en" sz="1800">
                <a:solidFill>
                  <a:schemeClr val="dk1"/>
                </a:solidFill>
                <a:latin typeface="Caveat"/>
                <a:ea typeface="Caveat"/>
                <a:cs typeface="Caveat"/>
                <a:sym typeface="Caveat"/>
              </a:rPr>
              <a:t>Move around</a:t>
            </a:r>
            <a:endParaRPr sz="1800">
              <a:solidFill>
                <a:schemeClr val="dk1"/>
              </a:solidFill>
              <a:latin typeface="Caveat"/>
              <a:ea typeface="Caveat"/>
              <a:cs typeface="Caveat"/>
              <a:sym typeface="Caveat"/>
            </a:endParaRPr>
          </a:p>
        </p:txBody>
      </p:sp>
      <p:sp>
        <p:nvSpPr>
          <p:cNvPr id="1599" name="Google Shape;1599;p173"/>
          <p:cNvSpPr txBox="1"/>
          <p:nvPr/>
        </p:nvSpPr>
        <p:spPr>
          <a:xfrm>
            <a:off x="6229025" y="3678425"/>
            <a:ext cx="1081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veat"/>
                <a:ea typeface="Caveat"/>
                <a:cs typeface="Caveat"/>
                <a:sym typeface="Caveat"/>
              </a:rPr>
              <a:t>as needed</a:t>
            </a:r>
            <a:endParaRPr sz="1800">
              <a:solidFill>
                <a:schemeClr val="dk1"/>
              </a:solidFill>
              <a:latin typeface="Caveat"/>
              <a:ea typeface="Caveat"/>
              <a:cs typeface="Caveat"/>
              <a:sym typeface="Cave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169"/>
          <p:cNvPicPr preferRelativeResize="0"/>
          <p:nvPr/>
        </p:nvPicPr>
        <p:blipFill rotWithShape="1">
          <a:blip r:embed="rId3">
            <a:alphaModFix/>
          </a:blip>
          <a:srcRect l="1867" t="2441" r="1886" b="2174"/>
          <a:stretch/>
        </p:blipFill>
        <p:spPr>
          <a:xfrm>
            <a:off x="2739890" y="2264875"/>
            <a:ext cx="3664220" cy="2805527"/>
          </a:xfrm>
          <a:prstGeom prst="rect">
            <a:avLst/>
          </a:prstGeom>
          <a:noFill/>
          <a:ln>
            <a:noFill/>
          </a:ln>
          <a:effectLst>
            <a:outerShdw blurRad="57150" dist="19050" dir="5400000" algn="bl" rotWithShape="0">
              <a:srgbClr val="000000">
                <a:alpha val="50000"/>
              </a:srgbClr>
            </a:outerShdw>
          </a:effectLst>
        </p:spPr>
      </p:pic>
      <p:sp>
        <p:nvSpPr>
          <p:cNvPr id="844" name="Google Shape;844;p169"/>
          <p:cNvSpPr txBox="1"/>
          <p:nvPr/>
        </p:nvSpPr>
        <p:spPr>
          <a:xfrm>
            <a:off x="652950" y="258050"/>
            <a:ext cx="8030100" cy="710100"/>
          </a:xfrm>
          <a:prstGeom prst="rect">
            <a:avLst/>
          </a:prstGeom>
          <a:noFill/>
          <a:ln>
            <a:noFill/>
          </a:ln>
        </p:spPr>
        <p:txBody>
          <a:bodyPr spcFirstLastPara="1" wrap="square" lIns="77300" tIns="38625" rIns="77300" bIns="38625" anchor="t" anchorCtr="0">
            <a:noAutofit/>
          </a:bodyPr>
          <a:lstStyle/>
          <a:p>
            <a:pPr marL="0" lvl="0" indent="0" algn="l" rtl="0">
              <a:spcBef>
                <a:spcPts val="0"/>
              </a:spcBef>
              <a:spcAft>
                <a:spcPts val="0"/>
              </a:spcAft>
              <a:buNone/>
            </a:pPr>
            <a:r>
              <a:rPr lang="en" sz="2100">
                <a:solidFill>
                  <a:schemeClr val="dk1"/>
                </a:solidFill>
                <a:latin typeface="Source Sans Pro"/>
                <a:ea typeface="Source Sans Pro"/>
                <a:cs typeface="Source Sans Pro"/>
                <a:sym typeface="Source Sans Pro"/>
              </a:rPr>
              <a:t>TeamBirth’s components promote </a:t>
            </a:r>
            <a:r>
              <a:rPr lang="en" sz="2100" b="1" i="1">
                <a:solidFill>
                  <a:srgbClr val="228A97"/>
                </a:solidFill>
                <a:latin typeface="Petrona"/>
                <a:ea typeface="Petrona"/>
                <a:cs typeface="Petrona"/>
                <a:sym typeface="Petrona"/>
              </a:rPr>
              <a:t>four key behaviors:</a:t>
            </a:r>
            <a:r>
              <a:rPr lang="en" sz="2100">
                <a:solidFill>
                  <a:schemeClr val="dk1"/>
                </a:solidFill>
                <a:latin typeface="Source Sans Pro"/>
                <a:ea typeface="Source Sans Pro"/>
                <a:cs typeface="Source Sans Pro"/>
                <a:sym typeface="Source Sans Pro"/>
              </a:rPr>
              <a:t> </a:t>
            </a:r>
            <a:endParaRPr sz="21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845" name="Google Shape;845;p169"/>
          <p:cNvSpPr/>
          <p:nvPr/>
        </p:nvSpPr>
        <p:spPr>
          <a:xfrm>
            <a:off x="231825" y="621650"/>
            <a:ext cx="8912100" cy="1575300"/>
          </a:xfrm>
          <a:prstGeom prst="rect">
            <a:avLst/>
          </a:prstGeom>
          <a:solidFill>
            <a:srgbClr val="F4F7F7">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6" name="Google Shape;846;p169"/>
          <p:cNvGrpSpPr/>
          <p:nvPr/>
        </p:nvGrpSpPr>
        <p:grpSpPr>
          <a:xfrm>
            <a:off x="6865750" y="702675"/>
            <a:ext cx="1607400" cy="1413238"/>
            <a:chOff x="5995850" y="739575"/>
            <a:chExt cx="1607400" cy="1413238"/>
          </a:xfrm>
        </p:grpSpPr>
        <p:sp>
          <p:nvSpPr>
            <p:cNvPr id="847" name="Google Shape;847;p169"/>
            <p:cNvSpPr txBox="1"/>
            <p:nvPr/>
          </p:nvSpPr>
          <p:spPr>
            <a:xfrm>
              <a:off x="5995850" y="1644913"/>
              <a:ext cx="1607400" cy="5079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1100" b="1">
                  <a:solidFill>
                    <a:srgbClr val="0097A7"/>
                  </a:solidFill>
                  <a:latin typeface="Source Sans Pro"/>
                  <a:ea typeface="Source Sans Pro"/>
                  <a:cs typeface="Source Sans Pro"/>
                  <a:sym typeface="Source Sans Pro"/>
                </a:rPr>
                <a:t>Set shared expectations for the timing of the next huddle</a:t>
              </a:r>
              <a:endParaRPr sz="1100" b="1">
                <a:solidFill>
                  <a:srgbClr val="0097A7"/>
                </a:solidFill>
                <a:latin typeface="Source Sans Pro"/>
                <a:ea typeface="Source Sans Pro"/>
                <a:cs typeface="Source Sans Pro"/>
                <a:sym typeface="Source Sans Pro"/>
              </a:endParaRPr>
            </a:p>
          </p:txBody>
        </p:sp>
        <p:pic>
          <p:nvPicPr>
            <p:cNvPr id="848" name="Google Shape;848;p169"/>
            <p:cNvPicPr preferRelativeResize="0"/>
            <p:nvPr/>
          </p:nvPicPr>
          <p:blipFill>
            <a:blip r:embed="rId4">
              <a:alphaModFix/>
            </a:blip>
            <a:stretch>
              <a:fillRect/>
            </a:stretch>
          </p:blipFill>
          <p:spPr>
            <a:xfrm>
              <a:off x="6390303" y="739575"/>
              <a:ext cx="818500" cy="855651"/>
            </a:xfrm>
            <a:prstGeom prst="rect">
              <a:avLst/>
            </a:prstGeom>
            <a:noFill/>
            <a:ln>
              <a:noFill/>
            </a:ln>
          </p:spPr>
        </p:pic>
      </p:grpSp>
      <p:grpSp>
        <p:nvGrpSpPr>
          <p:cNvPr id="849" name="Google Shape;849;p169"/>
          <p:cNvGrpSpPr/>
          <p:nvPr/>
        </p:nvGrpSpPr>
        <p:grpSpPr>
          <a:xfrm>
            <a:off x="4821058" y="843426"/>
            <a:ext cx="1456200" cy="1309387"/>
            <a:chOff x="4241125" y="843426"/>
            <a:chExt cx="1456200" cy="1309387"/>
          </a:xfrm>
        </p:grpSpPr>
        <p:sp>
          <p:nvSpPr>
            <p:cNvPr id="850" name="Google Shape;850;p169"/>
            <p:cNvSpPr txBox="1"/>
            <p:nvPr/>
          </p:nvSpPr>
          <p:spPr>
            <a:xfrm>
              <a:off x="4241125" y="1644913"/>
              <a:ext cx="1456200" cy="5079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1100" b="1">
                  <a:solidFill>
                    <a:srgbClr val="0097A7"/>
                  </a:solidFill>
                  <a:latin typeface="Source Sans Pro"/>
                  <a:ea typeface="Source Sans Pro"/>
                  <a:cs typeface="Source Sans Pro"/>
                  <a:sym typeface="Source Sans Pro"/>
                </a:rPr>
                <a:t>Distinguishing plan for patient, baby, and labor progress*</a:t>
              </a:r>
              <a:endParaRPr sz="1100" b="1">
                <a:solidFill>
                  <a:srgbClr val="0097A7"/>
                </a:solidFill>
                <a:latin typeface="Source Sans Pro"/>
                <a:ea typeface="Source Sans Pro"/>
                <a:cs typeface="Source Sans Pro"/>
                <a:sym typeface="Source Sans Pro"/>
              </a:endParaRPr>
            </a:p>
          </p:txBody>
        </p:sp>
        <p:pic>
          <p:nvPicPr>
            <p:cNvPr id="851" name="Google Shape;851;p169"/>
            <p:cNvPicPr preferRelativeResize="0"/>
            <p:nvPr/>
          </p:nvPicPr>
          <p:blipFill>
            <a:blip r:embed="rId5">
              <a:alphaModFix/>
            </a:blip>
            <a:stretch>
              <a:fillRect/>
            </a:stretch>
          </p:blipFill>
          <p:spPr>
            <a:xfrm>
              <a:off x="4575850" y="843426"/>
              <a:ext cx="896750" cy="732115"/>
            </a:xfrm>
            <a:prstGeom prst="rect">
              <a:avLst/>
            </a:prstGeom>
            <a:noFill/>
            <a:ln>
              <a:noFill/>
            </a:ln>
          </p:spPr>
        </p:pic>
      </p:grpSp>
      <p:grpSp>
        <p:nvGrpSpPr>
          <p:cNvPr id="852" name="Google Shape;852;p169"/>
          <p:cNvGrpSpPr/>
          <p:nvPr/>
        </p:nvGrpSpPr>
        <p:grpSpPr>
          <a:xfrm>
            <a:off x="2776367" y="823324"/>
            <a:ext cx="1456200" cy="1160288"/>
            <a:chOff x="2486400" y="823324"/>
            <a:chExt cx="1456200" cy="1160288"/>
          </a:xfrm>
        </p:grpSpPr>
        <p:sp>
          <p:nvSpPr>
            <p:cNvPr id="853" name="Google Shape;853;p169"/>
            <p:cNvSpPr txBox="1"/>
            <p:nvPr/>
          </p:nvSpPr>
          <p:spPr>
            <a:xfrm>
              <a:off x="2486400" y="1644913"/>
              <a:ext cx="1456200" cy="3387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1100" b="1">
                  <a:solidFill>
                    <a:srgbClr val="0097A7"/>
                  </a:solidFill>
                  <a:latin typeface="Source Sans Pro"/>
                  <a:ea typeface="Source Sans Pro"/>
                  <a:cs typeface="Source Sans Pro"/>
                  <a:sym typeface="Source Sans Pro"/>
                </a:rPr>
                <a:t>Eliciting patient </a:t>
              </a:r>
              <a:br>
                <a:rPr lang="en" sz="1100" b="1">
                  <a:solidFill>
                    <a:srgbClr val="0097A7"/>
                  </a:solidFill>
                  <a:latin typeface="Source Sans Pro"/>
                  <a:ea typeface="Source Sans Pro"/>
                  <a:cs typeface="Source Sans Pro"/>
                  <a:sym typeface="Source Sans Pro"/>
                </a:rPr>
              </a:br>
              <a:r>
                <a:rPr lang="en" sz="1100" b="1">
                  <a:solidFill>
                    <a:srgbClr val="0097A7"/>
                  </a:solidFill>
                  <a:latin typeface="Source Sans Pro"/>
                  <a:ea typeface="Source Sans Pro"/>
                  <a:cs typeface="Source Sans Pro"/>
                  <a:sym typeface="Source Sans Pro"/>
                </a:rPr>
                <a:t>preferences</a:t>
              </a:r>
              <a:endParaRPr sz="1100" b="1">
                <a:solidFill>
                  <a:srgbClr val="0097A7"/>
                </a:solidFill>
                <a:latin typeface="Source Sans Pro"/>
                <a:ea typeface="Source Sans Pro"/>
                <a:cs typeface="Source Sans Pro"/>
                <a:sym typeface="Source Sans Pro"/>
              </a:endParaRPr>
            </a:p>
          </p:txBody>
        </p:sp>
        <p:pic>
          <p:nvPicPr>
            <p:cNvPr id="854" name="Google Shape;854;p169"/>
            <p:cNvPicPr preferRelativeResize="0"/>
            <p:nvPr/>
          </p:nvPicPr>
          <p:blipFill>
            <a:blip r:embed="rId6">
              <a:alphaModFix/>
            </a:blip>
            <a:stretch>
              <a:fillRect/>
            </a:stretch>
          </p:blipFill>
          <p:spPr>
            <a:xfrm>
              <a:off x="2761401" y="823324"/>
              <a:ext cx="896750" cy="772322"/>
            </a:xfrm>
            <a:prstGeom prst="rect">
              <a:avLst/>
            </a:prstGeom>
            <a:noFill/>
            <a:ln>
              <a:noFill/>
            </a:ln>
          </p:spPr>
        </p:pic>
      </p:grpSp>
      <p:grpSp>
        <p:nvGrpSpPr>
          <p:cNvPr id="855" name="Google Shape;855;p169"/>
          <p:cNvGrpSpPr/>
          <p:nvPr/>
        </p:nvGrpSpPr>
        <p:grpSpPr>
          <a:xfrm>
            <a:off x="731675" y="734825"/>
            <a:ext cx="1456200" cy="1248788"/>
            <a:chOff x="731675" y="734825"/>
            <a:chExt cx="1456200" cy="1248788"/>
          </a:xfrm>
        </p:grpSpPr>
        <p:sp>
          <p:nvSpPr>
            <p:cNvPr id="856" name="Google Shape;856;p169"/>
            <p:cNvSpPr txBox="1"/>
            <p:nvPr/>
          </p:nvSpPr>
          <p:spPr>
            <a:xfrm>
              <a:off x="731675" y="1644913"/>
              <a:ext cx="1456200" cy="338700"/>
            </a:xfrm>
            <a:prstGeom prst="rect">
              <a:avLst/>
            </a:prstGeom>
            <a:noFill/>
            <a:ln>
              <a:noFill/>
            </a:ln>
          </p:spPr>
          <p:txBody>
            <a:bodyPr spcFirstLastPara="1" wrap="square" lIns="0" tIns="0" rIns="0" bIns="0" anchor="ctr" anchorCtr="0">
              <a:spAutoFit/>
            </a:bodyPr>
            <a:lstStyle/>
            <a:p>
              <a:pPr marL="0" lvl="0" indent="0" algn="ctr" rtl="0">
                <a:spcBef>
                  <a:spcPts val="0"/>
                </a:spcBef>
                <a:spcAft>
                  <a:spcPts val="0"/>
                </a:spcAft>
                <a:buNone/>
              </a:pPr>
              <a:r>
                <a:rPr lang="en" sz="1100" b="1">
                  <a:solidFill>
                    <a:srgbClr val="0097A7"/>
                  </a:solidFill>
                  <a:latin typeface="Source Sans Pro"/>
                  <a:ea typeface="Source Sans Pro"/>
                  <a:cs typeface="Source Sans Pro"/>
                  <a:sym typeface="Source Sans Pro"/>
                </a:rPr>
                <a:t>Promoting the role of each team member</a:t>
              </a:r>
              <a:endParaRPr sz="1100" b="1">
                <a:solidFill>
                  <a:srgbClr val="0097A7"/>
                </a:solidFill>
                <a:latin typeface="Source Sans Pro"/>
                <a:ea typeface="Source Sans Pro"/>
                <a:cs typeface="Source Sans Pro"/>
                <a:sym typeface="Source Sans Pro"/>
              </a:endParaRPr>
            </a:p>
          </p:txBody>
        </p:sp>
        <p:pic>
          <p:nvPicPr>
            <p:cNvPr id="857" name="Google Shape;857;p169"/>
            <p:cNvPicPr preferRelativeResize="0"/>
            <p:nvPr/>
          </p:nvPicPr>
          <p:blipFill>
            <a:blip r:embed="rId7">
              <a:alphaModFix/>
            </a:blip>
            <a:stretch>
              <a:fillRect/>
            </a:stretch>
          </p:blipFill>
          <p:spPr>
            <a:xfrm>
              <a:off x="1035325" y="734825"/>
              <a:ext cx="848900" cy="865141"/>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71"/>
          <p:cNvSpPr/>
          <p:nvPr/>
        </p:nvSpPr>
        <p:spPr>
          <a:xfrm>
            <a:off x="234125" y="1080250"/>
            <a:ext cx="8909700" cy="29646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870" name="Google Shape;870;p171"/>
          <p:cNvPicPr preferRelativeResize="0"/>
          <p:nvPr/>
        </p:nvPicPr>
        <p:blipFill>
          <a:blip r:embed="rId3">
            <a:alphaModFix/>
          </a:blip>
          <a:stretch>
            <a:fillRect/>
          </a:stretch>
        </p:blipFill>
        <p:spPr>
          <a:xfrm>
            <a:off x="1925939" y="1413808"/>
            <a:ext cx="5292124" cy="3586599"/>
          </a:xfrm>
          <a:prstGeom prst="rect">
            <a:avLst/>
          </a:prstGeom>
          <a:noFill/>
          <a:ln>
            <a:noFill/>
          </a:ln>
        </p:spPr>
      </p:pic>
      <p:pic>
        <p:nvPicPr>
          <p:cNvPr id="871" name="Google Shape;871;p171"/>
          <p:cNvPicPr preferRelativeResize="0"/>
          <p:nvPr/>
        </p:nvPicPr>
        <p:blipFill>
          <a:blip r:embed="rId4">
            <a:alphaModFix/>
          </a:blip>
          <a:stretch>
            <a:fillRect/>
          </a:stretch>
        </p:blipFill>
        <p:spPr>
          <a:xfrm>
            <a:off x="3524800" y="1201500"/>
            <a:ext cx="880650" cy="880650"/>
          </a:xfrm>
          <a:prstGeom prst="rect">
            <a:avLst/>
          </a:prstGeom>
          <a:noFill/>
          <a:ln>
            <a:noFill/>
          </a:ln>
        </p:spPr>
      </p:pic>
      <p:sp>
        <p:nvSpPr>
          <p:cNvPr id="872" name="Google Shape;872;p171"/>
          <p:cNvSpPr txBox="1"/>
          <p:nvPr/>
        </p:nvSpPr>
        <p:spPr>
          <a:xfrm>
            <a:off x="418700" y="348525"/>
            <a:ext cx="8725200" cy="570600"/>
          </a:xfrm>
          <a:prstGeom prst="rect">
            <a:avLst/>
          </a:prstGeom>
          <a:noFill/>
          <a:ln>
            <a:noFill/>
          </a:ln>
        </p:spPr>
        <p:txBody>
          <a:bodyPr spcFirstLastPara="1" wrap="square" lIns="77300" tIns="38625" rIns="77300" bIns="38625" anchor="t" anchorCtr="0">
            <a:spAutoFit/>
          </a:bodyPr>
          <a:lstStyle/>
          <a:p>
            <a:pPr marL="0" lvl="0" indent="0" algn="l" rtl="0">
              <a:spcBef>
                <a:spcPts val="0"/>
              </a:spcBef>
              <a:spcAft>
                <a:spcPts val="1000"/>
              </a:spcAft>
              <a:buNone/>
            </a:pPr>
            <a:r>
              <a:rPr lang="en" sz="3200" b="1">
                <a:solidFill>
                  <a:srgbClr val="00ACC5"/>
                </a:solidFill>
                <a:latin typeface="Source Sans Pro"/>
                <a:ea typeface="Source Sans Pro"/>
                <a:cs typeface="Source Sans Pro"/>
                <a:sym typeface="Source Sans Pro"/>
              </a:rPr>
              <a:t>WHEN TO</a:t>
            </a:r>
            <a:r>
              <a:rPr lang="en" sz="3200" b="1">
                <a:solidFill>
                  <a:schemeClr val="dk1"/>
                </a:solidFill>
                <a:latin typeface="Source Sans Pro"/>
                <a:ea typeface="Source Sans Pro"/>
                <a:cs typeface="Source Sans Pro"/>
                <a:sym typeface="Source Sans Pro"/>
              </a:rPr>
              <a:t> </a:t>
            </a:r>
            <a:r>
              <a:rPr lang="en" sz="3200" b="1">
                <a:solidFill>
                  <a:srgbClr val="00ACC5"/>
                </a:solidFill>
                <a:latin typeface="Source Sans Pro"/>
                <a:ea typeface="Source Sans Pro"/>
                <a:cs typeface="Source Sans Pro"/>
                <a:sym typeface="Source Sans Pro"/>
              </a:rPr>
              <a:t>HUDDLE</a:t>
            </a:r>
            <a:endParaRPr sz="3200" b="1">
              <a:solidFill>
                <a:schemeClr val="dk1"/>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0ACC5"/>
      </a:accent1>
      <a:accent2>
        <a:srgbClr val="212121"/>
      </a:accent2>
      <a:accent3>
        <a:srgbClr val="78909C"/>
      </a:accent3>
      <a:accent4>
        <a:srgbClr val="FAAF3F"/>
      </a:accent4>
      <a:accent5>
        <a:srgbClr val="F37420"/>
      </a:accent5>
      <a:accent6>
        <a:srgbClr val="FFFF00"/>
      </a:accent6>
      <a:hlink>
        <a:srgbClr val="00ACC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5ACC5"/>
      </a:accent1>
      <a:accent2>
        <a:srgbClr val="5B6770"/>
      </a:accent2>
      <a:accent3>
        <a:srgbClr val="B6B6B6"/>
      </a:accent3>
      <a:accent4>
        <a:srgbClr val="FAAF3F"/>
      </a:accent4>
      <a:accent5>
        <a:srgbClr val="F47623"/>
      </a:accent5>
      <a:accent6>
        <a:srgbClr val="EEFF41"/>
      </a:accent6>
      <a:hlink>
        <a:srgbClr val="05ACC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0ACC5"/>
      </a:accent1>
      <a:accent2>
        <a:srgbClr val="212121"/>
      </a:accent2>
      <a:accent3>
        <a:srgbClr val="78909C"/>
      </a:accent3>
      <a:accent4>
        <a:srgbClr val="FAAF3F"/>
      </a:accent4>
      <a:accent5>
        <a:srgbClr val="F37420"/>
      </a:accent5>
      <a:accent6>
        <a:srgbClr val="FFFF00"/>
      </a:accent6>
      <a:hlink>
        <a:srgbClr val="00ACC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0ACC5"/>
      </a:accent1>
      <a:accent2>
        <a:srgbClr val="212121"/>
      </a:accent2>
      <a:accent3>
        <a:srgbClr val="78909C"/>
      </a:accent3>
      <a:accent4>
        <a:srgbClr val="FFAB40"/>
      </a:accent4>
      <a:accent5>
        <a:srgbClr val="F47521"/>
      </a:accent5>
      <a:accent6>
        <a:srgbClr val="EEFF41"/>
      </a:accent6>
      <a:hlink>
        <a:srgbClr val="118AA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70a614d-dca8-4761-ab48-c820815f6da2" xsi:nil="true"/>
    <lcf76f155ced4ddcb4097134ff3c332f xmlns="dec4bfef-a467-47fa-a064-214276e78fb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BD1E665864264D861941E0A3FC6FBD" ma:contentTypeVersion="14" ma:contentTypeDescription="Create a new document." ma:contentTypeScope="" ma:versionID="1dc454de0b90562a35358aa5ef9c40bd">
  <xsd:schema xmlns:xsd="http://www.w3.org/2001/XMLSchema" xmlns:xs="http://www.w3.org/2001/XMLSchema" xmlns:p="http://schemas.microsoft.com/office/2006/metadata/properties" xmlns:ns2="dec4bfef-a467-47fa-a064-214276e78fb8" xmlns:ns3="670a614d-dca8-4761-ab48-c820815f6da2" targetNamespace="http://schemas.microsoft.com/office/2006/metadata/properties" ma:root="true" ma:fieldsID="669c43dcd036369ce9d595368ef05dc7" ns2:_="" ns3:_="">
    <xsd:import namespace="dec4bfef-a467-47fa-a064-214276e78fb8"/>
    <xsd:import namespace="670a614d-dca8-4761-ab48-c820815f6d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c4bfef-a467-47fa-a064-214276e78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a54c4e0-2543-4f7f-8731-c4988a02332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0a614d-dca8-4761-ab48-c820815f6da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ff2644e-699a-4060-9478-e25bb13684b0}" ma:internalName="TaxCatchAll" ma:showField="CatchAllData" ma:web="670a614d-dca8-4761-ab48-c820815f6d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829F7E-ADFE-49E9-A3FF-CD5096F407D4}">
  <ds:schemaRefs>
    <ds:schemaRef ds:uri="http://schemas.microsoft.com/sharepoint/v3/contenttype/forms"/>
  </ds:schemaRefs>
</ds:datastoreItem>
</file>

<file path=customXml/itemProps2.xml><?xml version="1.0" encoding="utf-8"?>
<ds:datastoreItem xmlns:ds="http://schemas.openxmlformats.org/officeDocument/2006/customXml" ds:itemID="{28192983-ECF8-49C3-9BB2-14CFDC4C0C57}">
  <ds:schemaRefs>
    <ds:schemaRef ds:uri="http://schemas.microsoft.com/office/2006/documentManagement/types"/>
    <ds:schemaRef ds:uri="http://www.w3.org/XML/1998/namespace"/>
    <ds:schemaRef ds:uri="http://schemas.microsoft.com/office/2006/metadata/properti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670a614d-dca8-4761-ab48-c820815f6da2"/>
    <ds:schemaRef ds:uri="dec4bfef-a467-47fa-a064-214276e78fb8"/>
  </ds:schemaRefs>
</ds:datastoreItem>
</file>

<file path=customXml/itemProps3.xml><?xml version="1.0" encoding="utf-8"?>
<ds:datastoreItem xmlns:ds="http://schemas.openxmlformats.org/officeDocument/2006/customXml" ds:itemID="{63DA347B-F74F-422E-8CCB-BE75E6598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c4bfef-a467-47fa-a064-214276e78fb8"/>
    <ds:schemaRef ds:uri="670a614d-dca8-4761-ab48-c820815f6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1524</TotalTime>
  <Words>11236</Words>
  <Application>Microsoft Office PowerPoint</Application>
  <PresentationFormat>On-screen Show (16:9)</PresentationFormat>
  <Paragraphs>1039</Paragraphs>
  <Slides>70</Slides>
  <Notes>70</Notes>
  <HiddenSlides>1</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70</vt:i4>
      </vt:variant>
    </vt:vector>
  </HeadingPairs>
  <TitlesOfParts>
    <vt:vector size="87" baseType="lpstr">
      <vt:lpstr>Petrona</vt:lpstr>
      <vt:lpstr>Arial</vt:lpstr>
      <vt:lpstr>Source Sans Pro</vt:lpstr>
      <vt:lpstr>Noto Sans Symbols</vt:lpstr>
      <vt:lpstr>Caveat SemiBold</vt:lpstr>
      <vt:lpstr>Noto Sans</vt:lpstr>
      <vt:lpstr>Source Sans 3</vt:lpstr>
      <vt:lpstr>Caveat Medium</vt:lpstr>
      <vt:lpstr>Calibri</vt:lpstr>
      <vt:lpstr>Open Sans</vt:lpstr>
      <vt:lpstr>Trebuchet MS</vt:lpstr>
      <vt:lpstr>Caveat</vt:lpstr>
      <vt:lpstr>Simple Light</vt:lpstr>
      <vt:lpstr>Simple Light</vt:lpstr>
      <vt:lpstr>Simple Light</vt:lpstr>
      <vt:lpstr>Simple Light</vt:lpstr>
      <vt:lpstr>Simple Light</vt:lpstr>
      <vt:lpstr>PowerPoint Presentation</vt:lpstr>
      <vt:lpstr>PowerPoint Presentation</vt:lpstr>
      <vt:lpstr>PowerPoint Presentation</vt:lpstr>
      <vt:lpstr>PowerPoint Presentation</vt:lpstr>
      <vt:lpstr>Current Communication</vt:lpstr>
      <vt:lpstr>PowerPoint Presentation</vt:lpstr>
      <vt:lpstr>TeamBirth Huddles:</vt:lpstr>
      <vt:lpstr>PowerPoint Presentation</vt:lpstr>
      <vt:lpstr>PowerPoint Presentation</vt:lpstr>
      <vt:lpstr>TeamBirth sets the standard for team communication throughout every birthing journey. TeamBirth will look different based on: Your specific unit structure Your patient’s unique preferences and medical needs</vt:lpstr>
      <vt:lpstr>When to Huddle Key Moments</vt:lpstr>
      <vt:lpstr>Resource Spotlight</vt:lpstr>
      <vt:lpstr>Resource Spotlight</vt:lpstr>
      <vt:lpstr>TeamBirth Key Behaviors</vt:lpstr>
      <vt:lpstr>Sparking a Huddle</vt:lpstr>
      <vt:lpstr>PowerPoint Presentation</vt:lpstr>
      <vt:lpstr>TEAMBIRTH Introduction</vt:lpstr>
      <vt:lpstr>PowerPoint Presentation</vt:lpstr>
      <vt:lpstr>TEAM</vt:lpstr>
      <vt:lpstr>Who is on the Team</vt:lpstr>
      <vt:lpstr>Psychological Safety</vt:lpstr>
      <vt:lpstr>Huddle Spark DEMO - SCENARIO 1</vt:lpstr>
      <vt:lpstr>Team DEMO - SCENARIO 1</vt:lpstr>
      <vt:lpstr>TEAM</vt:lpstr>
      <vt:lpstr>SPARK &amp; TEAM SCENARIO 1 - HUDDLE 1</vt:lpstr>
      <vt:lpstr>PowerPoint Presentation</vt:lpstr>
      <vt:lpstr>PREFERENCES</vt:lpstr>
      <vt:lpstr>Equitable Care</vt:lpstr>
      <vt:lpstr>Eliciting Preferences</vt:lpstr>
      <vt:lpstr>Knowledge Checks</vt:lpstr>
      <vt:lpstr>PREFERENCES DEMO - SCENARIO 1</vt:lpstr>
      <vt:lpstr>PREFERENCES</vt:lpstr>
      <vt:lpstr>PREFERENCES SCENARIO 1 - HUDDLE 1</vt:lpstr>
      <vt:lpstr>CONNECTION: PREFERENCES AND PLANS</vt:lpstr>
      <vt:lpstr>PowerPoint Presentation</vt:lpstr>
      <vt:lpstr>PowerPoint Presentation</vt:lpstr>
      <vt:lpstr>PLAN</vt:lpstr>
      <vt:lpstr>PLAN DEMO - SCENARIO 1</vt:lpstr>
      <vt:lpstr>PLAN</vt:lpstr>
      <vt:lpstr>PowerPoint Presentation</vt:lpstr>
      <vt:lpstr>NEXT HUDDLE</vt:lpstr>
      <vt:lpstr>NEXT HUDDLE DEMO - SCENARIO 1</vt:lpstr>
      <vt:lpstr>NEXT HUDDLE</vt:lpstr>
      <vt:lpstr>Scenario 2: L&amp;D Admission Huddle</vt:lpstr>
      <vt:lpstr>SPARK &amp; TEAM SCENARIO 2 - HUDDLE 1</vt:lpstr>
      <vt:lpstr>SPARK &amp; TEAM SCENARIO 2 - HUDDLE 1</vt:lpstr>
      <vt:lpstr>PREFERENCES SCENARIO 2 - HUDDLE 1</vt:lpstr>
      <vt:lpstr>PREFERENCES SCENARIO 2 - HUDDLE 1</vt:lpstr>
      <vt:lpstr>PREFERENCES SCENARIO 2 - HUDDLE 1</vt:lpstr>
      <vt:lpstr>PLAN SCENARIO 2 - HUDDLE 1</vt:lpstr>
      <vt:lpstr>NEXT HUDDLE SCENARIO 2 - HUDDLE 1</vt:lpstr>
      <vt:lpstr>PowerPoint Presentation</vt:lpstr>
      <vt:lpstr>Scenario 2: Postpartum Newborn Huddle</vt:lpstr>
      <vt:lpstr>POSTPARTUM HANDOFF SCENARIO 2</vt:lpstr>
      <vt:lpstr>POSTPARTUM HANDOFF SCENARIO 2</vt:lpstr>
      <vt:lpstr>POSTPARTUM HANDOFF @ 1600 SCENARIO 2</vt:lpstr>
      <vt:lpstr>SHIFT CHANGE @ 1900 SCENARIO 2</vt:lpstr>
      <vt:lpstr>SHIFT CHANGE @ 1900 SCENARIO 2</vt:lpstr>
      <vt:lpstr>NEWBORN CHANGE IN PLAN OF CARE SCENARIO 2 - HUDDLE 1</vt:lpstr>
      <vt:lpstr>NEWBORN CHANGE IN PLAN SCENARIO 2</vt:lpstr>
      <vt:lpstr>NEWBORN CHANGE IN PLAN OF CARE SCENARIO 2 - HUDDLE 1</vt:lpstr>
      <vt:lpstr>NEWBORN CHANGE IN PLAN OF CARE SCENARIO 2 - HUDDLE 1</vt:lpstr>
      <vt:lpstr>NEWBORN CHANGE IN PLAN SCENARIO 2</vt:lpstr>
      <vt:lpstr>Practice Scenario: Incorporating Doulas</vt:lpstr>
      <vt:lpstr>Incorporating doulas into huddles</vt:lpstr>
      <vt:lpstr>DOULAS SCENARIOS AND PRACTICE</vt:lpstr>
      <vt:lpstr>PowerPoint Presentation</vt:lpstr>
      <vt:lpstr>DOULAS SCENARIOS AND PRACTICE</vt:lpstr>
      <vt:lpstr>DOULAS SCENARIOS AND PRACTICE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Adelisa Perez</dc:creator>
  <cp:lastModifiedBy>Adelisa Perez</cp:lastModifiedBy>
  <cp:revision>5</cp:revision>
  <cp:lastPrinted>2025-05-14T22:10:22Z</cp:lastPrinted>
  <dcterms:modified xsi:type="dcterms:W3CDTF">2025-06-18T16:05:22Z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0x01010023BD1E665864264D861941E0A3FC6FBD</vt:lpwstr>
  </property>
  <property fmtid="{D5CDD505-2E9C-101B-9397-08002B2CF9AE}" pid="3" name="MediaServiceImageTags">
    <vt:lpwstr/>
  </property>
</Properties>
</file>